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363" r:id="rId2"/>
    <p:sldId id="264" r:id="rId3"/>
    <p:sldId id="347" r:id="rId4"/>
    <p:sldId id="377" r:id="rId5"/>
    <p:sldId id="378" r:id="rId6"/>
    <p:sldId id="371" r:id="rId7"/>
    <p:sldId id="382" r:id="rId8"/>
    <p:sldId id="384" r:id="rId9"/>
    <p:sldId id="385" r:id="rId10"/>
    <p:sldId id="386" r:id="rId11"/>
    <p:sldId id="360" r:id="rId12"/>
    <p:sldId id="379" r:id="rId13"/>
  </p:sldIdLst>
  <p:sldSz cx="9144000" cy="6858000" type="screen4x3"/>
  <p:notesSz cx="6805613" cy="9939338"/>
  <p:defaultTextStyle>
    <a:defPPr>
      <a:defRPr lang="nn-NO"/>
    </a:defPPr>
    <a:lvl1pPr algn="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4128">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88" autoAdjust="0"/>
    <p:restoredTop sz="76299" autoAdjust="0"/>
  </p:normalViewPr>
  <p:slideViewPr>
    <p:cSldViewPr>
      <p:cViewPr varScale="1">
        <p:scale>
          <a:sx n="101" d="100"/>
          <a:sy n="101" d="100"/>
        </p:scale>
        <p:origin x="1536" y="108"/>
      </p:cViewPr>
      <p:guideLst>
        <p:guide orient="horz" pos="4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1824"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0017" cy="495515"/>
          </a:xfrm>
          <a:prstGeom prst="rect">
            <a:avLst/>
          </a:prstGeom>
          <a:noFill/>
          <a:ln w="9525">
            <a:noFill/>
            <a:miter lim="800000"/>
            <a:headEnd/>
            <a:tailEnd/>
          </a:ln>
          <a:effectLst/>
        </p:spPr>
        <p:txBody>
          <a:bodyPr vert="horz" wrap="square" lIns="91604" tIns="45803" rIns="91604" bIns="45803" numCol="1" anchor="t" anchorCtr="0" compatLnSpc="1">
            <a:prstTxWarp prst="textNoShape">
              <a:avLst/>
            </a:prstTxWarp>
          </a:bodyPr>
          <a:lstStyle>
            <a:lvl1pPr algn="l" defTabSz="913262">
              <a:defRPr sz="1200"/>
            </a:lvl1pPr>
          </a:lstStyle>
          <a:p>
            <a:endParaRPr lang="nb-NO" dirty="0"/>
          </a:p>
        </p:txBody>
      </p:sp>
      <p:sp>
        <p:nvSpPr>
          <p:cNvPr id="7171" name="Rectangle 3"/>
          <p:cNvSpPr>
            <a:spLocks noGrp="1" noChangeArrowheads="1"/>
          </p:cNvSpPr>
          <p:nvPr>
            <p:ph type="dt" sz="quarter" idx="1"/>
          </p:nvPr>
        </p:nvSpPr>
        <p:spPr bwMode="auto">
          <a:xfrm>
            <a:off x="3855596" y="0"/>
            <a:ext cx="2950017" cy="495515"/>
          </a:xfrm>
          <a:prstGeom prst="rect">
            <a:avLst/>
          </a:prstGeom>
          <a:noFill/>
          <a:ln w="9525">
            <a:noFill/>
            <a:miter lim="800000"/>
            <a:headEnd/>
            <a:tailEnd/>
          </a:ln>
          <a:effectLst/>
        </p:spPr>
        <p:txBody>
          <a:bodyPr vert="horz" wrap="square" lIns="91604" tIns="45803" rIns="91604" bIns="45803" numCol="1" anchor="t" anchorCtr="0" compatLnSpc="1">
            <a:prstTxWarp prst="textNoShape">
              <a:avLst/>
            </a:prstTxWarp>
          </a:bodyPr>
          <a:lstStyle>
            <a:lvl1pPr defTabSz="913262">
              <a:defRPr sz="1200"/>
            </a:lvl1pPr>
          </a:lstStyle>
          <a:p>
            <a:endParaRPr lang="nb-NO" dirty="0"/>
          </a:p>
        </p:txBody>
      </p:sp>
      <p:sp>
        <p:nvSpPr>
          <p:cNvPr id="7172" name="Rectangle 4"/>
          <p:cNvSpPr>
            <a:spLocks noGrp="1" noChangeArrowheads="1"/>
          </p:cNvSpPr>
          <p:nvPr>
            <p:ph type="ftr" sz="quarter" idx="2"/>
          </p:nvPr>
        </p:nvSpPr>
        <p:spPr bwMode="auto">
          <a:xfrm>
            <a:off x="0" y="9443824"/>
            <a:ext cx="2950017" cy="495514"/>
          </a:xfrm>
          <a:prstGeom prst="rect">
            <a:avLst/>
          </a:prstGeom>
          <a:noFill/>
          <a:ln w="9525">
            <a:noFill/>
            <a:miter lim="800000"/>
            <a:headEnd/>
            <a:tailEnd/>
          </a:ln>
          <a:effectLst/>
        </p:spPr>
        <p:txBody>
          <a:bodyPr vert="horz" wrap="square" lIns="91604" tIns="45803" rIns="91604" bIns="45803" numCol="1" anchor="b" anchorCtr="0" compatLnSpc="1">
            <a:prstTxWarp prst="textNoShape">
              <a:avLst/>
            </a:prstTxWarp>
          </a:bodyPr>
          <a:lstStyle>
            <a:lvl1pPr algn="l" defTabSz="913262">
              <a:defRPr sz="1200"/>
            </a:lvl1pPr>
          </a:lstStyle>
          <a:p>
            <a:endParaRPr lang="nb-NO" dirty="0"/>
          </a:p>
        </p:txBody>
      </p:sp>
      <p:sp>
        <p:nvSpPr>
          <p:cNvPr id="7173" name="Rectangle 5"/>
          <p:cNvSpPr>
            <a:spLocks noGrp="1" noChangeArrowheads="1"/>
          </p:cNvSpPr>
          <p:nvPr>
            <p:ph type="sldNum" sz="quarter" idx="3"/>
          </p:nvPr>
        </p:nvSpPr>
        <p:spPr bwMode="auto">
          <a:xfrm>
            <a:off x="3855596" y="9443824"/>
            <a:ext cx="2950017" cy="495514"/>
          </a:xfrm>
          <a:prstGeom prst="rect">
            <a:avLst/>
          </a:prstGeom>
          <a:noFill/>
          <a:ln w="9525">
            <a:noFill/>
            <a:miter lim="800000"/>
            <a:headEnd/>
            <a:tailEnd/>
          </a:ln>
          <a:effectLst/>
        </p:spPr>
        <p:txBody>
          <a:bodyPr vert="horz" wrap="square" lIns="91604" tIns="45803" rIns="91604" bIns="45803" numCol="1" anchor="b" anchorCtr="0" compatLnSpc="1">
            <a:prstTxWarp prst="textNoShape">
              <a:avLst/>
            </a:prstTxWarp>
          </a:bodyPr>
          <a:lstStyle>
            <a:lvl1pPr defTabSz="913262">
              <a:defRPr sz="1200"/>
            </a:lvl1pPr>
          </a:lstStyle>
          <a:p>
            <a:fld id="{57FD2C73-FFA0-45FE-BD9F-66C442173FB5}" type="slidenum">
              <a:rPr lang="nb-NO"/>
              <a:pPr/>
              <a:t>‹#›</a:t>
            </a:fld>
            <a:endParaRPr lang="nb-NO" dirty="0"/>
          </a:p>
        </p:txBody>
      </p:sp>
    </p:spTree>
    <p:extLst>
      <p:ext uri="{BB962C8B-B14F-4D97-AF65-F5344CB8AC3E}">
        <p14:creationId xmlns:p14="http://schemas.microsoft.com/office/powerpoint/2010/main" val="1307118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0017" cy="495515"/>
          </a:xfrm>
          <a:prstGeom prst="rect">
            <a:avLst/>
          </a:prstGeom>
          <a:noFill/>
          <a:ln w="9525">
            <a:noFill/>
            <a:miter lim="800000"/>
            <a:headEnd/>
            <a:tailEnd/>
          </a:ln>
          <a:effectLst/>
        </p:spPr>
        <p:txBody>
          <a:bodyPr vert="horz" wrap="square" lIns="91604" tIns="45803" rIns="91604" bIns="45803" numCol="1" anchor="t" anchorCtr="0" compatLnSpc="1">
            <a:prstTxWarp prst="textNoShape">
              <a:avLst/>
            </a:prstTxWarp>
          </a:bodyPr>
          <a:lstStyle>
            <a:lvl1pPr algn="l" defTabSz="913262">
              <a:defRPr sz="1200"/>
            </a:lvl1pPr>
          </a:lstStyle>
          <a:p>
            <a:endParaRPr lang="nn-NO" dirty="0"/>
          </a:p>
        </p:txBody>
      </p:sp>
      <p:sp>
        <p:nvSpPr>
          <p:cNvPr id="3075" name="Rectangle 3"/>
          <p:cNvSpPr>
            <a:spLocks noGrp="1" noChangeArrowheads="1"/>
          </p:cNvSpPr>
          <p:nvPr>
            <p:ph type="dt" idx="1"/>
          </p:nvPr>
        </p:nvSpPr>
        <p:spPr bwMode="auto">
          <a:xfrm>
            <a:off x="3855596" y="0"/>
            <a:ext cx="2950017" cy="495515"/>
          </a:xfrm>
          <a:prstGeom prst="rect">
            <a:avLst/>
          </a:prstGeom>
          <a:noFill/>
          <a:ln w="9525">
            <a:noFill/>
            <a:miter lim="800000"/>
            <a:headEnd/>
            <a:tailEnd/>
          </a:ln>
          <a:effectLst/>
        </p:spPr>
        <p:txBody>
          <a:bodyPr vert="horz" wrap="square" lIns="91604" tIns="45803" rIns="91604" bIns="45803" numCol="1" anchor="t" anchorCtr="0" compatLnSpc="1">
            <a:prstTxWarp prst="textNoShape">
              <a:avLst/>
            </a:prstTxWarp>
          </a:bodyPr>
          <a:lstStyle>
            <a:lvl1pPr defTabSz="913262">
              <a:defRPr sz="1200"/>
            </a:lvl1pPr>
          </a:lstStyle>
          <a:p>
            <a:endParaRPr lang="nn-NO" dirty="0"/>
          </a:p>
        </p:txBody>
      </p:sp>
      <p:sp>
        <p:nvSpPr>
          <p:cNvPr id="3076" name="Rectangle 4"/>
          <p:cNvSpPr>
            <a:spLocks noGrp="1" noRot="1" noChangeAspect="1" noChangeArrowheads="1" noTextEdit="1"/>
          </p:cNvSpPr>
          <p:nvPr>
            <p:ph type="sldImg" idx="2"/>
          </p:nvPr>
        </p:nvSpPr>
        <p:spPr bwMode="auto">
          <a:xfrm>
            <a:off x="922338" y="746125"/>
            <a:ext cx="4965700" cy="37242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7199" y="4719491"/>
            <a:ext cx="4991215" cy="4474155"/>
          </a:xfrm>
          <a:prstGeom prst="rect">
            <a:avLst/>
          </a:prstGeom>
          <a:noFill/>
          <a:ln w="9525">
            <a:noFill/>
            <a:miter lim="800000"/>
            <a:headEnd/>
            <a:tailEnd/>
          </a:ln>
          <a:effectLst/>
        </p:spPr>
        <p:txBody>
          <a:bodyPr vert="horz" wrap="square" lIns="91604" tIns="45803" rIns="91604" bIns="45803"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3078" name="Rectangle 6"/>
          <p:cNvSpPr>
            <a:spLocks noGrp="1" noChangeArrowheads="1"/>
          </p:cNvSpPr>
          <p:nvPr>
            <p:ph type="ftr" sz="quarter" idx="4"/>
          </p:nvPr>
        </p:nvSpPr>
        <p:spPr bwMode="auto">
          <a:xfrm>
            <a:off x="0" y="9443824"/>
            <a:ext cx="2950017" cy="495514"/>
          </a:xfrm>
          <a:prstGeom prst="rect">
            <a:avLst/>
          </a:prstGeom>
          <a:noFill/>
          <a:ln w="9525">
            <a:noFill/>
            <a:miter lim="800000"/>
            <a:headEnd/>
            <a:tailEnd/>
          </a:ln>
          <a:effectLst/>
        </p:spPr>
        <p:txBody>
          <a:bodyPr vert="horz" wrap="square" lIns="91604" tIns="45803" rIns="91604" bIns="45803" numCol="1" anchor="b" anchorCtr="0" compatLnSpc="1">
            <a:prstTxWarp prst="textNoShape">
              <a:avLst/>
            </a:prstTxWarp>
          </a:bodyPr>
          <a:lstStyle>
            <a:lvl1pPr algn="l" defTabSz="913262">
              <a:defRPr sz="1200"/>
            </a:lvl1pPr>
          </a:lstStyle>
          <a:p>
            <a:endParaRPr lang="nn-NO" dirty="0"/>
          </a:p>
        </p:txBody>
      </p:sp>
      <p:sp>
        <p:nvSpPr>
          <p:cNvPr id="3079" name="Rectangle 7"/>
          <p:cNvSpPr>
            <a:spLocks noGrp="1" noChangeArrowheads="1"/>
          </p:cNvSpPr>
          <p:nvPr>
            <p:ph type="sldNum" sz="quarter" idx="5"/>
          </p:nvPr>
        </p:nvSpPr>
        <p:spPr bwMode="auto">
          <a:xfrm>
            <a:off x="3855596" y="9443824"/>
            <a:ext cx="2950017" cy="495514"/>
          </a:xfrm>
          <a:prstGeom prst="rect">
            <a:avLst/>
          </a:prstGeom>
          <a:noFill/>
          <a:ln w="9525">
            <a:noFill/>
            <a:miter lim="800000"/>
            <a:headEnd/>
            <a:tailEnd/>
          </a:ln>
          <a:effectLst/>
        </p:spPr>
        <p:txBody>
          <a:bodyPr vert="horz" wrap="square" lIns="91604" tIns="45803" rIns="91604" bIns="45803" numCol="1" anchor="b" anchorCtr="0" compatLnSpc="1">
            <a:prstTxWarp prst="textNoShape">
              <a:avLst/>
            </a:prstTxWarp>
          </a:bodyPr>
          <a:lstStyle>
            <a:lvl1pPr defTabSz="913262">
              <a:defRPr sz="1200"/>
            </a:lvl1pPr>
          </a:lstStyle>
          <a:p>
            <a:fld id="{F1DBA160-E3BF-4F86-B2BD-6DBF5DFDF772}" type="slidenum">
              <a:rPr lang="nn-NO"/>
              <a:pPr/>
              <a:t>‹#›</a:t>
            </a:fld>
            <a:endParaRPr lang="nn-NO" dirty="0"/>
          </a:p>
        </p:txBody>
      </p:sp>
    </p:spTree>
    <p:extLst>
      <p:ext uri="{BB962C8B-B14F-4D97-AF65-F5344CB8AC3E}">
        <p14:creationId xmlns:p14="http://schemas.microsoft.com/office/powerpoint/2010/main" val="2307424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F1DBA160-E3BF-4F86-B2BD-6DBF5DFDF772}" type="slidenum">
              <a:rPr lang="nn-NO" smtClean="0"/>
              <a:pPr/>
              <a:t>1</a:t>
            </a:fld>
            <a:endParaRPr lang="nn-NO" dirty="0"/>
          </a:p>
        </p:txBody>
      </p:sp>
    </p:spTree>
    <p:extLst>
      <p:ext uri="{BB962C8B-B14F-4D97-AF65-F5344CB8AC3E}">
        <p14:creationId xmlns:p14="http://schemas.microsoft.com/office/powerpoint/2010/main" val="61147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77C5B-8168-4475-A96C-9A5232DDA12A}" type="slidenum">
              <a:rPr lang="nn-NO"/>
              <a:pPr/>
              <a:t>2</a:t>
            </a:fld>
            <a:endParaRPr lang="nn-NO"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nb-NO" sz="1400" b="1" dirty="0" smtClean="0">
                <a:latin typeface="Arial" charset="0"/>
              </a:rPr>
              <a:t>Hjem – skole samarbeid - </a:t>
            </a:r>
            <a:br>
              <a:rPr lang="nb-NO" sz="1400" b="1" dirty="0" smtClean="0">
                <a:latin typeface="Arial" charset="0"/>
              </a:rPr>
            </a:br>
            <a:r>
              <a:rPr lang="nb-NO" sz="1200" b="1" dirty="0" smtClean="0">
                <a:latin typeface="Arial" charset="0"/>
              </a:rPr>
              <a:t>er det annerledes på ungdomsskolen?</a:t>
            </a:r>
            <a:endParaRPr lang="nb-NO" dirty="0" smtClean="0"/>
          </a:p>
          <a:p>
            <a:endParaRPr lang="nb-NO" dirty="0" smtClean="0"/>
          </a:p>
          <a:p>
            <a:pPr>
              <a:buFont typeface="Arial" charset="0"/>
              <a:buChar char="•"/>
            </a:pPr>
            <a:r>
              <a:rPr lang="nb-NO" sz="1200" dirty="0" smtClean="0">
                <a:solidFill>
                  <a:schemeClr val="tx2"/>
                </a:solidFill>
                <a:latin typeface="Arial" charset="0"/>
              </a:rPr>
              <a:t>Er samarbeidet frivillig?</a:t>
            </a:r>
          </a:p>
          <a:p>
            <a:pPr>
              <a:buFont typeface="Arial" charset="0"/>
              <a:buChar char="•"/>
            </a:pPr>
            <a:r>
              <a:rPr lang="nb-NO" sz="1200" dirty="0" smtClean="0">
                <a:solidFill>
                  <a:schemeClr val="tx2"/>
                </a:solidFill>
                <a:latin typeface="Arial" charset="0"/>
              </a:rPr>
              <a:t>Foreldremedvirkning</a:t>
            </a:r>
          </a:p>
          <a:p>
            <a:pPr>
              <a:buFont typeface="Arial" charset="0"/>
              <a:buChar char="•"/>
            </a:pPr>
            <a:r>
              <a:rPr lang="nb-NO" sz="1200" dirty="0" smtClean="0">
                <a:solidFill>
                  <a:schemeClr val="tx2"/>
                </a:solidFill>
                <a:latin typeface="Arial" charset="0"/>
              </a:rPr>
              <a:t>Betydningen av engasjement og deltagelse</a:t>
            </a:r>
          </a:p>
          <a:p>
            <a:pPr>
              <a:buFont typeface="Arial" charset="0"/>
              <a:buChar char="•"/>
            </a:pPr>
            <a:r>
              <a:rPr lang="nb-NO" sz="1200" dirty="0" smtClean="0">
                <a:solidFill>
                  <a:schemeClr val="tx2"/>
                </a:solidFill>
                <a:latin typeface="Arial" charset="0"/>
              </a:rPr>
              <a:t>Forventninger til hverandre</a:t>
            </a:r>
          </a:p>
          <a:p>
            <a:pPr>
              <a:buFont typeface="Arial" charset="0"/>
              <a:buChar char="•"/>
            </a:pPr>
            <a:r>
              <a:rPr lang="nb-NO" sz="1200" dirty="0" smtClean="0">
                <a:solidFill>
                  <a:schemeClr val="tx2"/>
                </a:solidFill>
                <a:latin typeface="Arial" charset="0"/>
              </a:rPr>
              <a:t>Foreldrekontakt </a:t>
            </a:r>
          </a:p>
          <a:p>
            <a:pPr>
              <a:buFont typeface="Arial" charset="0"/>
              <a:buChar char="•"/>
            </a:pPr>
            <a:r>
              <a:rPr lang="nb-NO" sz="1200" dirty="0" smtClean="0">
                <a:solidFill>
                  <a:schemeClr val="tx2"/>
                </a:solidFill>
                <a:latin typeface="Arial" charset="0"/>
              </a:rPr>
              <a:t>FAU </a:t>
            </a:r>
          </a:p>
          <a:p>
            <a:pPr>
              <a:buFont typeface="Arial" charset="0"/>
              <a:buChar char="•"/>
            </a:pPr>
            <a:r>
              <a:rPr lang="nb-NO" sz="1200" dirty="0" smtClean="0">
                <a:solidFill>
                  <a:schemeClr val="tx2"/>
                </a:solidFill>
                <a:latin typeface="Arial" charset="0"/>
              </a:rPr>
              <a:t>Skolemiljøutvalg </a:t>
            </a:r>
          </a:p>
          <a:p>
            <a:pPr>
              <a:buFont typeface="Arial" charset="0"/>
              <a:buChar char="•"/>
            </a:pPr>
            <a:r>
              <a:rPr lang="nb-NO" sz="1200" dirty="0" smtClean="0">
                <a:solidFill>
                  <a:schemeClr val="tx2"/>
                </a:solidFill>
                <a:latin typeface="Arial" charset="0"/>
              </a:rPr>
              <a:t>Driftsstyret</a:t>
            </a:r>
            <a:endParaRPr lang="nb-NO" sz="1200" dirty="0" smtClean="0">
              <a:solidFill>
                <a:srgbClr val="000000"/>
              </a:solidFill>
              <a:latin typeface="Arial" charset="0"/>
            </a:endParaRPr>
          </a:p>
          <a:p>
            <a:endParaRPr lang="nb-NO" dirty="0"/>
          </a:p>
        </p:txBody>
      </p:sp>
    </p:spTree>
    <p:extLst>
      <p:ext uri="{BB962C8B-B14F-4D97-AF65-F5344CB8AC3E}">
        <p14:creationId xmlns:p14="http://schemas.microsoft.com/office/powerpoint/2010/main" val="252165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1002F-4EEB-465B-AFC5-5940FE45D387}" type="slidenum">
              <a:rPr lang="nn-NO"/>
              <a:pPr/>
              <a:t>3</a:t>
            </a:fld>
            <a:endParaRPr lang="nn-NO"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339665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F9AB9-6192-4827-839F-7E75188E1563}" type="slidenum">
              <a:rPr lang="nn-NO"/>
              <a:pPr/>
              <a:t>4</a:t>
            </a:fld>
            <a:endParaRPr lang="nn-NO" dirty="0"/>
          </a:p>
        </p:txBody>
      </p:sp>
      <p:sp>
        <p:nvSpPr>
          <p:cNvPr id="183298" name="Rectangle 2"/>
          <p:cNvSpPr>
            <a:spLocks noGrp="1" noRot="1" noChangeAspect="1" noChangeArrowheads="1" noTextEdit="1"/>
          </p:cNvSpPr>
          <p:nvPr>
            <p:ph type="sldImg"/>
          </p:nvPr>
        </p:nvSpPr>
        <p:spPr>
          <a:xfrm>
            <a:off x="915988" y="457200"/>
            <a:ext cx="2770187" cy="2076450"/>
          </a:xfrm>
          <a:ln/>
        </p:spPr>
      </p:sp>
      <p:sp>
        <p:nvSpPr>
          <p:cNvPr id="183299" name="Rectangle 3"/>
          <p:cNvSpPr>
            <a:spLocks noGrp="1" noChangeArrowheads="1"/>
          </p:cNvSpPr>
          <p:nvPr>
            <p:ph type="body" idx="1"/>
          </p:nvPr>
        </p:nvSpPr>
        <p:spPr>
          <a:xfrm>
            <a:off x="763020" y="2745505"/>
            <a:ext cx="4989594" cy="6862953"/>
          </a:xfrm>
        </p:spPr>
        <p:txBody>
          <a:bodyPr/>
          <a:lstStyle/>
          <a:p>
            <a:endParaRPr lang="nb-NO" dirty="0">
              <a:solidFill>
                <a:srgbClr val="FF0000"/>
              </a:solidFill>
              <a:cs typeface="Times New Roman" pitchFamily="18" charset="0"/>
            </a:endParaRPr>
          </a:p>
        </p:txBody>
      </p:sp>
    </p:spTree>
    <p:extLst>
      <p:ext uri="{BB962C8B-B14F-4D97-AF65-F5344CB8AC3E}">
        <p14:creationId xmlns:p14="http://schemas.microsoft.com/office/powerpoint/2010/main" val="260251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9B3FC-859D-4E63-B439-C05A3B4A5368}" type="slidenum">
              <a:rPr lang="nn-NO"/>
              <a:pPr/>
              <a:t>5</a:t>
            </a:fld>
            <a:endParaRPr lang="nn-NO"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nb-NO" sz="1200" b="1" dirty="0" smtClean="0">
                <a:latin typeface="Arial" charset="0"/>
              </a:rPr>
              <a:t>Foreldrekonferansen er en av de viktigste arenaene for samarbeid rundt barnet</a:t>
            </a:r>
          </a:p>
          <a:p>
            <a:pPr marL="285750" indent="-285750">
              <a:lnSpc>
                <a:spcPct val="90000"/>
              </a:lnSpc>
              <a:buFont typeface="Arial" pitchFamily="34" charset="0"/>
              <a:buChar char="•"/>
            </a:pPr>
            <a:r>
              <a:rPr lang="nb-NO" sz="1200" dirty="0" smtClean="0">
                <a:latin typeface="Arial" charset="0"/>
              </a:rPr>
              <a:t>Kontaktlærer har hovedansvaret for å kalle inn til samtalen</a:t>
            </a:r>
          </a:p>
          <a:p>
            <a:pPr marL="285750" indent="-285750">
              <a:lnSpc>
                <a:spcPct val="90000"/>
              </a:lnSpc>
              <a:buFont typeface="Arial" pitchFamily="34" charset="0"/>
              <a:buChar char="•"/>
            </a:pPr>
            <a:r>
              <a:rPr lang="nb-NO" sz="1200" dirty="0" smtClean="0">
                <a:latin typeface="Arial" charset="0"/>
              </a:rPr>
              <a:t>Samtalen må være godt planlagt.</a:t>
            </a:r>
          </a:p>
          <a:p>
            <a:pPr marL="285750" indent="-285750">
              <a:lnSpc>
                <a:spcPct val="90000"/>
              </a:lnSpc>
              <a:buFont typeface="Arial" pitchFamily="34" charset="0"/>
              <a:buChar char="•"/>
            </a:pPr>
            <a:r>
              <a:rPr lang="nb-NO" sz="1200" dirty="0" smtClean="0">
                <a:latin typeface="Arial" charset="0"/>
              </a:rPr>
              <a:t>Skal partene kjenne seg likeverdige i samtalen, må innholdet i samtalen være kjent for alle</a:t>
            </a:r>
          </a:p>
          <a:p>
            <a:pPr marL="285750" indent="-285750">
              <a:lnSpc>
                <a:spcPct val="90000"/>
              </a:lnSpc>
              <a:buFont typeface="Arial" pitchFamily="34" charset="0"/>
              <a:buChar char="•"/>
            </a:pPr>
            <a:r>
              <a:rPr lang="nb-NO" sz="1200" dirty="0" smtClean="0">
                <a:latin typeface="Arial" charset="0"/>
              </a:rPr>
              <a:t>Alle elever har rett til </a:t>
            </a:r>
            <a:r>
              <a:rPr lang="nb-NO" sz="1200" b="1" dirty="0" smtClean="0">
                <a:latin typeface="Arial" charset="0"/>
              </a:rPr>
              <a:t>veiledning og vurdering</a:t>
            </a:r>
            <a:r>
              <a:rPr lang="nb-NO" sz="1200" dirty="0" smtClean="0">
                <a:latin typeface="Arial" charset="0"/>
              </a:rPr>
              <a:t>. Samtalen må også være en dialog om arbeidet videre</a:t>
            </a:r>
          </a:p>
          <a:p>
            <a:pPr marL="285750" indent="-285750">
              <a:lnSpc>
                <a:spcPct val="90000"/>
              </a:lnSpc>
              <a:buFont typeface="Arial" pitchFamily="34" charset="0"/>
              <a:buChar char="•"/>
            </a:pPr>
            <a:r>
              <a:rPr lang="nb-NO" sz="1200" dirty="0" smtClean="0">
                <a:latin typeface="Arial" charset="0"/>
              </a:rPr>
              <a:t>Samtalen må føre til enighet om hvilke mål man skal arbeide mot i perioden som kommer</a:t>
            </a:r>
          </a:p>
          <a:p>
            <a:endParaRPr lang="nb-NO" sz="1200" dirty="0" smtClean="0">
              <a:latin typeface="Arial" charset="0"/>
            </a:endParaRPr>
          </a:p>
          <a:p>
            <a:r>
              <a:rPr lang="nb-NO" sz="1200" b="1" dirty="0" smtClean="0">
                <a:latin typeface="Arial" charset="0"/>
              </a:rPr>
              <a:t>Hvordan</a:t>
            </a:r>
            <a:r>
              <a:rPr lang="nb-NO" sz="1200" b="1" baseline="0" dirty="0" smtClean="0">
                <a:latin typeface="Arial" charset="0"/>
              </a:rPr>
              <a:t> kan foreldre bidra:</a:t>
            </a:r>
            <a:endParaRPr lang="nb-NO" sz="1200" b="1" dirty="0" smtClean="0">
              <a:latin typeface="Arial" charset="0"/>
            </a:endParaRPr>
          </a:p>
          <a:p>
            <a:r>
              <a:rPr lang="nb-NO" sz="1200" dirty="0" smtClean="0">
                <a:latin typeface="Arial" charset="0"/>
              </a:rPr>
              <a:t>Skape et godt og stabilt miljø</a:t>
            </a:r>
          </a:p>
          <a:p>
            <a:r>
              <a:rPr lang="nb-NO" sz="1200" dirty="0" smtClean="0">
                <a:latin typeface="Arial" charset="0"/>
              </a:rPr>
              <a:t>Involvere seg i barnets læringsaktiviteter</a:t>
            </a:r>
          </a:p>
          <a:p>
            <a:r>
              <a:rPr lang="nb-NO" sz="1200" dirty="0" smtClean="0">
                <a:latin typeface="Arial" charset="0"/>
              </a:rPr>
              <a:t>Diskutere med barna</a:t>
            </a:r>
          </a:p>
          <a:p>
            <a:r>
              <a:rPr lang="nb-NO" sz="1200" dirty="0" smtClean="0">
                <a:latin typeface="Arial" charset="0"/>
              </a:rPr>
              <a:t>Stimulere barna </a:t>
            </a:r>
          </a:p>
          <a:p>
            <a:r>
              <a:rPr lang="nb-NO" sz="1200" dirty="0" smtClean="0">
                <a:latin typeface="Arial" charset="0"/>
              </a:rPr>
              <a:t>Være gode rollemodeller</a:t>
            </a:r>
          </a:p>
          <a:p>
            <a:r>
              <a:rPr lang="nb-NO" sz="1200" dirty="0" smtClean="0">
                <a:latin typeface="Arial" charset="0"/>
              </a:rPr>
              <a:t>Ha kontakt med skolen og dele kunnskap med lærerne</a:t>
            </a:r>
          </a:p>
          <a:p>
            <a:r>
              <a:rPr lang="nb-NO" sz="1200" dirty="0" smtClean="0">
                <a:latin typeface="Arial" charset="0"/>
              </a:rPr>
              <a:t>Delta i skolens arrangement</a:t>
            </a:r>
          </a:p>
          <a:p>
            <a:r>
              <a:rPr lang="nb-NO" sz="1200" dirty="0" smtClean="0">
                <a:latin typeface="Arial" charset="0"/>
              </a:rPr>
              <a:t>Engasjere seg i foreldrearbeidet </a:t>
            </a:r>
          </a:p>
          <a:p>
            <a:endParaRPr lang="nb-NO" sz="1200" b="1" dirty="0"/>
          </a:p>
        </p:txBody>
      </p:sp>
    </p:spTree>
    <p:extLst>
      <p:ext uri="{BB962C8B-B14F-4D97-AF65-F5344CB8AC3E}">
        <p14:creationId xmlns:p14="http://schemas.microsoft.com/office/powerpoint/2010/main" val="238833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ED206-554B-47A3-8C26-79E21A06D279}" type="slidenum">
              <a:rPr lang="nn-NO"/>
              <a:pPr/>
              <a:t>6</a:t>
            </a:fld>
            <a:endParaRPr lang="nn-NO" dirty="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367833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Rollemodeller – vi påvirker i stor grad egne barn med hva vi sier og hvordan vi oppfører oss. </a:t>
            </a:r>
          </a:p>
          <a:p>
            <a:r>
              <a:rPr lang="nb-NO" dirty="0"/>
              <a:t> </a:t>
            </a:r>
          </a:p>
          <a:p>
            <a:r>
              <a:rPr lang="nb-NO" dirty="0"/>
              <a:t>Snakk positivt om andre, vis og formidl forståelse når andre har problemer, stiller spørsmål heller enn å slå fast «sannheter» om at andre er slik eller slik. Som positiv rollemodell er du med på å fremme åpenhet og toleranse hos ditt eget barn. Dette kan forhindre at ditt barn blir med på å stenge andre barn ute fra leken selv om de av og til oppfører seg litt annerledes.</a:t>
            </a:r>
          </a:p>
          <a:p>
            <a:r>
              <a:rPr lang="nb-NO" dirty="0"/>
              <a:t> </a:t>
            </a:r>
          </a:p>
          <a:p>
            <a:r>
              <a:rPr lang="nb-NO" dirty="0"/>
              <a:t>Hvis mange barn i et nærmiljø eller i en klasse har lært av foreldrene sine å være åpne og positive i møte med andre barn, vil dette bidra til å skape et godt miljø, både for de sårbare barna og de andre. </a:t>
            </a:r>
          </a:p>
          <a:p>
            <a:r>
              <a:rPr lang="nb-NO" dirty="0"/>
              <a:t> </a:t>
            </a:r>
          </a:p>
          <a:p>
            <a:r>
              <a:rPr lang="nb-NO" b="1" dirty="0"/>
              <a:t>Hvis du selv strever </a:t>
            </a:r>
            <a:r>
              <a:rPr lang="nb-NO" dirty="0"/>
              <a:t>en periode, kan det være godt for barnet ditt å se at du tør å si fra til andre foreldre og kanskje be dem om litt hjelp. Det er fint for barn å se at voksne stiller opp for hverandre, og at det er lov å vise svakheter. Når barn ser at voksne hjelper hverandre, lærer de også å stille opp for andre. Samtidig får de en god opplevelse av at de har flere voksne å spille på i livet sitt.</a:t>
            </a:r>
          </a:p>
        </p:txBody>
      </p:sp>
      <p:sp>
        <p:nvSpPr>
          <p:cNvPr id="4" name="Plassholder for lysbildenummer 3"/>
          <p:cNvSpPr>
            <a:spLocks noGrp="1"/>
          </p:cNvSpPr>
          <p:nvPr>
            <p:ph type="sldNum" sz="quarter" idx="10"/>
          </p:nvPr>
        </p:nvSpPr>
        <p:spPr/>
        <p:txBody>
          <a:bodyPr/>
          <a:lstStyle/>
          <a:p>
            <a:fld id="{1A13837A-1B71-4E06-8262-A2E11B767173}" type="slidenum">
              <a:rPr lang="nb-NO" smtClean="0"/>
              <a:pPr/>
              <a:t>9</a:t>
            </a:fld>
            <a:endParaRPr lang="nb-NO"/>
          </a:p>
        </p:txBody>
      </p:sp>
    </p:spTree>
    <p:extLst>
      <p:ext uri="{BB962C8B-B14F-4D97-AF65-F5344CB8AC3E}">
        <p14:creationId xmlns:p14="http://schemas.microsoft.com/office/powerpoint/2010/main" val="143791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eaLnBrk="1" hangingPunct="1">
              <a:spcBef>
                <a:spcPct val="0"/>
              </a:spcBef>
            </a:pPr>
            <a:r>
              <a:rPr lang="nb-NO" dirty="0" smtClean="0"/>
              <a:t>For mange barn i vanskelige situasjoner kan faktisk én omsorgsfull voksen som gir av seg selv og sin tid utgjøre en stor forskjell. </a:t>
            </a:r>
          </a:p>
          <a:p>
            <a:pPr eaLnBrk="1" hangingPunct="1">
              <a:spcBef>
                <a:spcPct val="0"/>
              </a:spcBef>
            </a:pPr>
            <a:r>
              <a:rPr lang="nb-NO" dirty="0" smtClean="0"/>
              <a:t> </a:t>
            </a:r>
          </a:p>
          <a:p>
            <a:r>
              <a:rPr lang="nb-NO" dirty="0"/>
              <a:t>Tidligere var løvetannbarn et begrep som ofte ble brukt om uforklarlig sterke barn som til tross for en vanskelig oppvekst klarte seg godt senere i livet. Nyere forskning og erfaring avliver myten om løvetannbarna. Løvetannen kan vokse opp under de vanskeligste forhold, men under en forutsetning: sollys. Det samme gjelder for barn. </a:t>
            </a:r>
          </a:p>
          <a:p>
            <a:r>
              <a:rPr lang="nb-NO" dirty="0"/>
              <a:t> </a:t>
            </a:r>
          </a:p>
          <a:p>
            <a:pPr defTabSz="922904">
              <a:defRPr/>
            </a:pPr>
            <a:r>
              <a:rPr lang="nb-NO" dirty="0"/>
              <a:t>Forskningen viser et fellesstrekk hos barn som har hatt en tøff oppvekst, men likevel greid seg bra som voksne: De har hatt et bånd til minst én voksen. Ikke nødvendigvis en av foreldrene eller en fagperson, men en nabo, en slektning eller en forelder til en venn. </a:t>
            </a:r>
          </a:p>
          <a:p>
            <a:pPr defTabSz="922904">
              <a:defRPr/>
            </a:pPr>
            <a:endParaRPr lang="nb-NO" dirty="0"/>
          </a:p>
          <a:p>
            <a:pPr defTabSz="922904">
              <a:defRPr/>
            </a:pPr>
            <a:r>
              <a:rPr lang="nb-NO" dirty="0" smtClean="0"/>
              <a:t>Da den amerikanske </a:t>
            </a:r>
            <a:r>
              <a:rPr lang="nb-NO" b="1" dirty="0" smtClean="0"/>
              <a:t>psykologen Emmy Werner </a:t>
            </a:r>
            <a:r>
              <a:rPr lang="nb-NO" dirty="0" smtClean="0"/>
              <a:t>i 1992 publiserte resultatene fra sin 30 års lange studie av et helt fødselskull på Hawaii-øya </a:t>
            </a:r>
            <a:r>
              <a:rPr lang="nb-NO" dirty="0" err="1" smtClean="0"/>
              <a:t>Kauai</a:t>
            </a:r>
            <a:r>
              <a:rPr lang="nb-NO" dirty="0" smtClean="0"/>
              <a:t>, identifiserte hun flere faktorer som øker risiko for problemer senere i livet: For tidlig fødsel, ustabile familieforhold, psykisk syke foreldre, rusmisbrukere osv. Men hun fant også ut at et fellestrekk hos barna som ble eksponert for risikofaktorer, men likevel klart seg bra, var at de hadde hatt et sterkt bånd til en annen voksen enn sine egne foreldre. </a:t>
            </a:r>
          </a:p>
          <a:p>
            <a:pPr defTabSz="922904">
              <a:defRPr/>
            </a:pPr>
            <a:endParaRPr lang="nb-NO" dirty="0"/>
          </a:p>
          <a:p>
            <a:r>
              <a:rPr lang="nb-NO" dirty="0"/>
              <a:t>Psykolog Odin </a:t>
            </a:r>
            <a:r>
              <a:rPr lang="nb-NO" dirty="0" err="1"/>
              <a:t>Hjemdal</a:t>
            </a:r>
            <a:r>
              <a:rPr lang="nb-NO" dirty="0"/>
              <a:t> ved NTNU mener at dette kan være helt avgjørende når foreldrene ikke greier å stille nok opp: «Det å bli sett av andre voksne, og vite at noen er der som ønsker ditt beste, trekker i positiv retning. Å ha et menneske å ta kontakt med når du har behov for det, er en viktig beskyttende faktor.» (Adresseavisen 01.01.09). </a:t>
            </a:r>
          </a:p>
          <a:p>
            <a:endParaRPr lang="nb-NO" dirty="0"/>
          </a:p>
          <a:p>
            <a:r>
              <a:rPr lang="nb-NO" i="1" dirty="0"/>
              <a:t>(Trykk frem sitatet) </a:t>
            </a:r>
            <a:r>
              <a:rPr lang="nb-NO" dirty="0"/>
              <a:t>Psykiater Finn </a:t>
            </a:r>
            <a:r>
              <a:rPr lang="nb-NO" dirty="0" err="1"/>
              <a:t>Skårderud</a:t>
            </a:r>
            <a:r>
              <a:rPr lang="nb-NO" dirty="0"/>
              <a:t> har erfart at det har gått overraskende bra med mange av guttene med problematferd - de som falt utenfor i barndommen. For mange av dem som det har gått bra for, er det et gjennomgående funn at de møtte og fikk et forhold til en voksen som likte dem: «Det kan være nok med den ene som ser og forstår. Men det trengs minst én. Er det én som har vært der og sett, kan det være nok til å redde livet.» (Finn </a:t>
            </a:r>
            <a:r>
              <a:rPr lang="nb-NO" dirty="0" err="1"/>
              <a:t>Skårderud</a:t>
            </a:r>
            <a:r>
              <a:rPr lang="nb-NO" dirty="0"/>
              <a:t> 6/2004)</a:t>
            </a:r>
          </a:p>
          <a:p>
            <a:endParaRPr lang="nb-NO" dirty="0"/>
          </a:p>
          <a:p>
            <a:pPr eaLnBrk="1" hangingPunct="1">
              <a:spcBef>
                <a:spcPct val="0"/>
              </a:spcBef>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1A13837A-1B71-4E06-8262-A2E11B767173}" type="slidenum">
              <a:rPr lang="nb-NO" smtClean="0"/>
              <a:pPr/>
              <a:t>10</a:t>
            </a:fld>
            <a:endParaRPr lang="nb-NO"/>
          </a:p>
        </p:txBody>
      </p:sp>
    </p:spTree>
    <p:extLst>
      <p:ext uri="{BB962C8B-B14F-4D97-AF65-F5344CB8AC3E}">
        <p14:creationId xmlns:p14="http://schemas.microsoft.com/office/powerpoint/2010/main" val="22181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D201D-ABA6-43BE-96AC-85B769395F70}" type="slidenum">
              <a:rPr lang="nn-NO"/>
              <a:pPr/>
              <a:t>11</a:t>
            </a:fld>
            <a:endParaRPr lang="nn-NO" dirty="0"/>
          </a:p>
        </p:txBody>
      </p:sp>
      <p:sp>
        <p:nvSpPr>
          <p:cNvPr id="218114" name="Rectangle 2"/>
          <p:cNvSpPr>
            <a:spLocks noGrp="1" noRot="1" noChangeAspect="1" noChangeArrowheads="1" noTextEdit="1"/>
          </p:cNvSpPr>
          <p:nvPr>
            <p:ph type="sldImg"/>
          </p:nvPr>
        </p:nvSpPr>
        <p:spPr>
          <a:xfrm>
            <a:off x="1060450" y="746125"/>
            <a:ext cx="2159000" cy="1619250"/>
          </a:xfrm>
          <a:ln/>
        </p:spPr>
      </p:sp>
      <p:sp>
        <p:nvSpPr>
          <p:cNvPr id="218115" name="Rectangle 3"/>
          <p:cNvSpPr>
            <a:spLocks noGrp="1" noChangeArrowheads="1"/>
          </p:cNvSpPr>
          <p:nvPr>
            <p:ph type="body" idx="1"/>
          </p:nvPr>
        </p:nvSpPr>
        <p:spPr>
          <a:xfrm>
            <a:off x="907199" y="2440448"/>
            <a:ext cx="4991215" cy="6753197"/>
          </a:xfrm>
        </p:spPr>
        <p:txBody>
          <a:bodyPr/>
          <a:lstStyle/>
          <a:p>
            <a:endParaRPr lang="nb-NO" dirty="0"/>
          </a:p>
        </p:txBody>
      </p:sp>
    </p:spTree>
    <p:extLst>
      <p:ext uri="{BB962C8B-B14F-4D97-AF65-F5344CB8AC3E}">
        <p14:creationId xmlns:p14="http://schemas.microsoft.com/office/powerpoint/2010/main" val="374300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n-NO" dirty="0"/>
          </a:p>
        </p:txBody>
      </p:sp>
      <p:sp>
        <p:nvSpPr>
          <p:cNvPr id="5" name="Plassholder for bunntekst 4"/>
          <p:cNvSpPr>
            <a:spLocks noGrp="1"/>
          </p:cNvSpPr>
          <p:nvPr>
            <p:ph type="ftr" sz="quarter" idx="11"/>
          </p:nvPr>
        </p:nvSpPr>
        <p:spPr/>
        <p:txBody>
          <a:bodyPr/>
          <a:lstStyle>
            <a:lvl1pPr>
              <a:defRPr/>
            </a:lvl1pPr>
          </a:lstStyle>
          <a:p>
            <a:endParaRPr lang="nn-NO" dirty="0"/>
          </a:p>
        </p:txBody>
      </p:sp>
      <p:sp>
        <p:nvSpPr>
          <p:cNvPr id="6" name="Plassholder for lysbildenummer 5"/>
          <p:cNvSpPr>
            <a:spLocks noGrp="1"/>
          </p:cNvSpPr>
          <p:nvPr>
            <p:ph type="sldNum" sz="quarter" idx="12"/>
          </p:nvPr>
        </p:nvSpPr>
        <p:spPr/>
        <p:txBody>
          <a:bodyPr/>
          <a:lstStyle>
            <a:lvl1pPr>
              <a:defRPr/>
            </a:lvl1pPr>
          </a:lstStyle>
          <a:p>
            <a:fld id="{06C25C3B-B21F-4A98-ADEB-4DD2C3EF3762}" type="slidenum">
              <a:rPr lang="nn-NO"/>
              <a:pPr/>
              <a:t>‹#›</a:t>
            </a:fld>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n-NO" dirty="0"/>
          </a:p>
        </p:txBody>
      </p:sp>
      <p:sp>
        <p:nvSpPr>
          <p:cNvPr id="5" name="Plassholder for bunntekst 4"/>
          <p:cNvSpPr>
            <a:spLocks noGrp="1"/>
          </p:cNvSpPr>
          <p:nvPr>
            <p:ph type="ftr" sz="quarter" idx="11"/>
          </p:nvPr>
        </p:nvSpPr>
        <p:spPr/>
        <p:txBody>
          <a:bodyPr/>
          <a:lstStyle>
            <a:lvl1pPr>
              <a:defRPr/>
            </a:lvl1pPr>
          </a:lstStyle>
          <a:p>
            <a:endParaRPr lang="nn-NO" dirty="0"/>
          </a:p>
        </p:txBody>
      </p:sp>
      <p:sp>
        <p:nvSpPr>
          <p:cNvPr id="6" name="Plassholder for lysbildenummer 5"/>
          <p:cNvSpPr>
            <a:spLocks noGrp="1"/>
          </p:cNvSpPr>
          <p:nvPr>
            <p:ph type="sldNum" sz="quarter" idx="12"/>
          </p:nvPr>
        </p:nvSpPr>
        <p:spPr/>
        <p:txBody>
          <a:bodyPr/>
          <a:lstStyle>
            <a:lvl1pPr>
              <a:defRPr/>
            </a:lvl1pPr>
          </a:lstStyle>
          <a:p>
            <a:fld id="{21E253C1-4FAF-4F7B-9B11-C4DE4FDD265F}" type="slidenum">
              <a:rPr lang="nn-NO"/>
              <a:pPr/>
              <a:t>‹#›</a:t>
            </a:fld>
            <a:endParaRPr lang="nn-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00850" y="990600"/>
            <a:ext cx="1657350" cy="5105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828800" y="990600"/>
            <a:ext cx="4819650" cy="5105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n-NO" dirty="0"/>
          </a:p>
        </p:txBody>
      </p:sp>
      <p:sp>
        <p:nvSpPr>
          <p:cNvPr id="5" name="Plassholder for bunntekst 4"/>
          <p:cNvSpPr>
            <a:spLocks noGrp="1"/>
          </p:cNvSpPr>
          <p:nvPr>
            <p:ph type="ftr" sz="quarter" idx="11"/>
          </p:nvPr>
        </p:nvSpPr>
        <p:spPr/>
        <p:txBody>
          <a:bodyPr/>
          <a:lstStyle>
            <a:lvl1pPr>
              <a:defRPr/>
            </a:lvl1pPr>
          </a:lstStyle>
          <a:p>
            <a:endParaRPr lang="nn-NO" dirty="0"/>
          </a:p>
        </p:txBody>
      </p:sp>
      <p:sp>
        <p:nvSpPr>
          <p:cNvPr id="6" name="Plassholder for lysbildenummer 5"/>
          <p:cNvSpPr>
            <a:spLocks noGrp="1"/>
          </p:cNvSpPr>
          <p:nvPr>
            <p:ph type="sldNum" sz="quarter" idx="12"/>
          </p:nvPr>
        </p:nvSpPr>
        <p:spPr/>
        <p:txBody>
          <a:bodyPr/>
          <a:lstStyle>
            <a:lvl1pPr>
              <a:defRPr/>
            </a:lvl1pPr>
          </a:lstStyle>
          <a:p>
            <a:fld id="{0AF2BCFD-AB49-4722-B3C6-89D56C35FF4A}" type="slidenum">
              <a:rPr lang="nn-NO"/>
              <a:pPr/>
              <a:t>‹#›</a:t>
            </a:fld>
            <a:endParaRPr lang="nn-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n-NO" dirty="0"/>
          </a:p>
        </p:txBody>
      </p:sp>
      <p:sp>
        <p:nvSpPr>
          <p:cNvPr id="5" name="Plassholder for bunntekst 4"/>
          <p:cNvSpPr>
            <a:spLocks noGrp="1"/>
          </p:cNvSpPr>
          <p:nvPr>
            <p:ph type="ftr" sz="quarter" idx="11"/>
          </p:nvPr>
        </p:nvSpPr>
        <p:spPr/>
        <p:txBody>
          <a:bodyPr/>
          <a:lstStyle>
            <a:lvl1pPr>
              <a:defRPr/>
            </a:lvl1pPr>
          </a:lstStyle>
          <a:p>
            <a:endParaRPr lang="nn-NO" dirty="0"/>
          </a:p>
        </p:txBody>
      </p:sp>
      <p:sp>
        <p:nvSpPr>
          <p:cNvPr id="6" name="Plassholder for lysbildenummer 5"/>
          <p:cNvSpPr>
            <a:spLocks noGrp="1"/>
          </p:cNvSpPr>
          <p:nvPr>
            <p:ph type="sldNum" sz="quarter" idx="12"/>
          </p:nvPr>
        </p:nvSpPr>
        <p:spPr/>
        <p:txBody>
          <a:bodyPr/>
          <a:lstStyle>
            <a:lvl1pPr>
              <a:defRPr/>
            </a:lvl1pPr>
          </a:lstStyle>
          <a:p>
            <a:fld id="{475F54B6-7FF4-4B9D-9724-63636C166D02}" type="slidenum">
              <a:rPr lang="nn-NO"/>
              <a:pPr/>
              <a:t>‹#›</a:t>
            </a:fld>
            <a:endParaRPr lang="nn-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n-NO" dirty="0"/>
          </a:p>
        </p:txBody>
      </p:sp>
      <p:sp>
        <p:nvSpPr>
          <p:cNvPr id="5" name="Plassholder for bunntekst 4"/>
          <p:cNvSpPr>
            <a:spLocks noGrp="1"/>
          </p:cNvSpPr>
          <p:nvPr>
            <p:ph type="ftr" sz="quarter" idx="11"/>
          </p:nvPr>
        </p:nvSpPr>
        <p:spPr/>
        <p:txBody>
          <a:bodyPr/>
          <a:lstStyle>
            <a:lvl1pPr>
              <a:defRPr/>
            </a:lvl1pPr>
          </a:lstStyle>
          <a:p>
            <a:endParaRPr lang="nn-NO" dirty="0"/>
          </a:p>
        </p:txBody>
      </p:sp>
      <p:sp>
        <p:nvSpPr>
          <p:cNvPr id="6" name="Plassholder for lysbildenummer 5"/>
          <p:cNvSpPr>
            <a:spLocks noGrp="1"/>
          </p:cNvSpPr>
          <p:nvPr>
            <p:ph type="sldNum" sz="quarter" idx="12"/>
          </p:nvPr>
        </p:nvSpPr>
        <p:spPr/>
        <p:txBody>
          <a:bodyPr/>
          <a:lstStyle>
            <a:lvl1pPr>
              <a:defRPr/>
            </a:lvl1pPr>
          </a:lstStyle>
          <a:p>
            <a:fld id="{64552FA8-B3A9-48AB-95FB-4DFDA47A88C7}" type="slidenum">
              <a:rPr lang="nn-NO"/>
              <a:pPr/>
              <a:t>‹#›</a:t>
            </a:fld>
            <a:endParaRPr lang="nn-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828800" y="2514600"/>
            <a:ext cx="32385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219700" y="2514600"/>
            <a:ext cx="32385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n-NO" dirty="0"/>
          </a:p>
        </p:txBody>
      </p:sp>
      <p:sp>
        <p:nvSpPr>
          <p:cNvPr id="6" name="Plassholder for bunntekst 5"/>
          <p:cNvSpPr>
            <a:spLocks noGrp="1"/>
          </p:cNvSpPr>
          <p:nvPr>
            <p:ph type="ftr" sz="quarter" idx="11"/>
          </p:nvPr>
        </p:nvSpPr>
        <p:spPr/>
        <p:txBody>
          <a:bodyPr/>
          <a:lstStyle>
            <a:lvl1pPr>
              <a:defRPr/>
            </a:lvl1pPr>
          </a:lstStyle>
          <a:p>
            <a:endParaRPr lang="nn-NO" dirty="0"/>
          </a:p>
        </p:txBody>
      </p:sp>
      <p:sp>
        <p:nvSpPr>
          <p:cNvPr id="7" name="Plassholder for lysbildenummer 6"/>
          <p:cNvSpPr>
            <a:spLocks noGrp="1"/>
          </p:cNvSpPr>
          <p:nvPr>
            <p:ph type="sldNum" sz="quarter" idx="12"/>
          </p:nvPr>
        </p:nvSpPr>
        <p:spPr/>
        <p:txBody>
          <a:bodyPr/>
          <a:lstStyle>
            <a:lvl1pPr>
              <a:defRPr/>
            </a:lvl1pPr>
          </a:lstStyle>
          <a:p>
            <a:fld id="{2DACED50-5F3B-4CDB-A35E-D6E42DCD3954}" type="slidenum">
              <a:rPr lang="nn-NO"/>
              <a:pPr/>
              <a:t>‹#›</a:t>
            </a:fld>
            <a:endParaRPr lang="nn-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n-NO" dirty="0"/>
          </a:p>
        </p:txBody>
      </p:sp>
      <p:sp>
        <p:nvSpPr>
          <p:cNvPr id="8" name="Plassholder for bunntekst 7"/>
          <p:cNvSpPr>
            <a:spLocks noGrp="1"/>
          </p:cNvSpPr>
          <p:nvPr>
            <p:ph type="ftr" sz="quarter" idx="11"/>
          </p:nvPr>
        </p:nvSpPr>
        <p:spPr/>
        <p:txBody>
          <a:bodyPr/>
          <a:lstStyle>
            <a:lvl1pPr>
              <a:defRPr/>
            </a:lvl1pPr>
          </a:lstStyle>
          <a:p>
            <a:endParaRPr lang="nn-NO" dirty="0"/>
          </a:p>
        </p:txBody>
      </p:sp>
      <p:sp>
        <p:nvSpPr>
          <p:cNvPr id="9" name="Plassholder for lysbildenummer 8"/>
          <p:cNvSpPr>
            <a:spLocks noGrp="1"/>
          </p:cNvSpPr>
          <p:nvPr>
            <p:ph type="sldNum" sz="quarter" idx="12"/>
          </p:nvPr>
        </p:nvSpPr>
        <p:spPr/>
        <p:txBody>
          <a:bodyPr/>
          <a:lstStyle>
            <a:lvl1pPr>
              <a:defRPr/>
            </a:lvl1pPr>
          </a:lstStyle>
          <a:p>
            <a:fld id="{EB2B2137-ECDC-4FF5-9E41-7F5B1EDC89F7}" type="slidenum">
              <a:rPr lang="nn-NO"/>
              <a:pPr/>
              <a:t>‹#›</a:t>
            </a:fld>
            <a:endParaRPr lang="nn-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n-NO" dirty="0"/>
          </a:p>
        </p:txBody>
      </p:sp>
      <p:sp>
        <p:nvSpPr>
          <p:cNvPr id="4" name="Plassholder for bunntekst 3"/>
          <p:cNvSpPr>
            <a:spLocks noGrp="1"/>
          </p:cNvSpPr>
          <p:nvPr>
            <p:ph type="ftr" sz="quarter" idx="11"/>
          </p:nvPr>
        </p:nvSpPr>
        <p:spPr/>
        <p:txBody>
          <a:bodyPr/>
          <a:lstStyle>
            <a:lvl1pPr>
              <a:defRPr/>
            </a:lvl1pPr>
          </a:lstStyle>
          <a:p>
            <a:endParaRPr lang="nn-NO" dirty="0"/>
          </a:p>
        </p:txBody>
      </p:sp>
      <p:sp>
        <p:nvSpPr>
          <p:cNvPr id="5" name="Plassholder for lysbildenummer 4"/>
          <p:cNvSpPr>
            <a:spLocks noGrp="1"/>
          </p:cNvSpPr>
          <p:nvPr>
            <p:ph type="sldNum" sz="quarter" idx="12"/>
          </p:nvPr>
        </p:nvSpPr>
        <p:spPr/>
        <p:txBody>
          <a:bodyPr/>
          <a:lstStyle>
            <a:lvl1pPr>
              <a:defRPr/>
            </a:lvl1pPr>
          </a:lstStyle>
          <a:p>
            <a:fld id="{24A86CBA-E357-43C1-9EB3-C848BCD6BA27}" type="slidenum">
              <a:rPr lang="nn-NO"/>
              <a:pPr/>
              <a:t>‹#›</a:t>
            </a:fld>
            <a:endParaRPr lang="nn-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n-NO" dirty="0"/>
          </a:p>
        </p:txBody>
      </p:sp>
      <p:sp>
        <p:nvSpPr>
          <p:cNvPr id="3" name="Plassholder for bunntekst 2"/>
          <p:cNvSpPr>
            <a:spLocks noGrp="1"/>
          </p:cNvSpPr>
          <p:nvPr>
            <p:ph type="ftr" sz="quarter" idx="11"/>
          </p:nvPr>
        </p:nvSpPr>
        <p:spPr/>
        <p:txBody>
          <a:bodyPr/>
          <a:lstStyle>
            <a:lvl1pPr>
              <a:defRPr/>
            </a:lvl1pPr>
          </a:lstStyle>
          <a:p>
            <a:endParaRPr lang="nn-NO" dirty="0"/>
          </a:p>
        </p:txBody>
      </p:sp>
      <p:sp>
        <p:nvSpPr>
          <p:cNvPr id="4" name="Plassholder for lysbildenummer 3"/>
          <p:cNvSpPr>
            <a:spLocks noGrp="1"/>
          </p:cNvSpPr>
          <p:nvPr>
            <p:ph type="sldNum" sz="quarter" idx="12"/>
          </p:nvPr>
        </p:nvSpPr>
        <p:spPr/>
        <p:txBody>
          <a:bodyPr/>
          <a:lstStyle>
            <a:lvl1pPr>
              <a:defRPr/>
            </a:lvl1pPr>
          </a:lstStyle>
          <a:p>
            <a:fld id="{890524F4-74A2-4C22-9FEB-AA06BEFC20B0}" type="slidenum">
              <a:rPr lang="nn-NO"/>
              <a:pPr/>
              <a:t>‹#›</a:t>
            </a:fld>
            <a:endParaRPr lang="nn-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n-NO" dirty="0"/>
          </a:p>
        </p:txBody>
      </p:sp>
      <p:sp>
        <p:nvSpPr>
          <p:cNvPr id="6" name="Plassholder for bunntekst 5"/>
          <p:cNvSpPr>
            <a:spLocks noGrp="1"/>
          </p:cNvSpPr>
          <p:nvPr>
            <p:ph type="ftr" sz="quarter" idx="11"/>
          </p:nvPr>
        </p:nvSpPr>
        <p:spPr/>
        <p:txBody>
          <a:bodyPr/>
          <a:lstStyle>
            <a:lvl1pPr>
              <a:defRPr/>
            </a:lvl1pPr>
          </a:lstStyle>
          <a:p>
            <a:endParaRPr lang="nn-NO" dirty="0"/>
          </a:p>
        </p:txBody>
      </p:sp>
      <p:sp>
        <p:nvSpPr>
          <p:cNvPr id="7" name="Plassholder for lysbildenummer 6"/>
          <p:cNvSpPr>
            <a:spLocks noGrp="1"/>
          </p:cNvSpPr>
          <p:nvPr>
            <p:ph type="sldNum" sz="quarter" idx="12"/>
          </p:nvPr>
        </p:nvSpPr>
        <p:spPr/>
        <p:txBody>
          <a:bodyPr/>
          <a:lstStyle>
            <a:lvl1pPr>
              <a:defRPr/>
            </a:lvl1pPr>
          </a:lstStyle>
          <a:p>
            <a:fld id="{DC095C37-8EFA-4BD7-99B6-135C61FE7A04}" type="slidenum">
              <a:rPr lang="nn-NO"/>
              <a:pPr/>
              <a:t>‹#›</a:t>
            </a:fld>
            <a:endParaRPr lang="nn-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n-NO" dirty="0"/>
          </a:p>
        </p:txBody>
      </p:sp>
      <p:sp>
        <p:nvSpPr>
          <p:cNvPr id="6" name="Plassholder for bunntekst 5"/>
          <p:cNvSpPr>
            <a:spLocks noGrp="1"/>
          </p:cNvSpPr>
          <p:nvPr>
            <p:ph type="ftr" sz="quarter" idx="11"/>
          </p:nvPr>
        </p:nvSpPr>
        <p:spPr/>
        <p:txBody>
          <a:bodyPr/>
          <a:lstStyle>
            <a:lvl1pPr>
              <a:defRPr/>
            </a:lvl1pPr>
          </a:lstStyle>
          <a:p>
            <a:endParaRPr lang="nn-NO" dirty="0"/>
          </a:p>
        </p:txBody>
      </p:sp>
      <p:sp>
        <p:nvSpPr>
          <p:cNvPr id="7" name="Plassholder for lysbildenummer 6"/>
          <p:cNvSpPr>
            <a:spLocks noGrp="1"/>
          </p:cNvSpPr>
          <p:nvPr>
            <p:ph type="sldNum" sz="quarter" idx="12"/>
          </p:nvPr>
        </p:nvSpPr>
        <p:spPr/>
        <p:txBody>
          <a:bodyPr/>
          <a:lstStyle>
            <a:lvl1pPr>
              <a:defRPr/>
            </a:lvl1pPr>
          </a:lstStyle>
          <a:p>
            <a:fld id="{37AFB504-4353-4D96-A344-EAFA59FDECB0}" type="slidenum">
              <a:rPr lang="nn-NO"/>
              <a:pPr/>
              <a:t>‹#›</a:t>
            </a:fld>
            <a:endParaRPr lang="nn-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13" cstate="print"/>
          <a:srcRect/>
          <a:stretch>
            <a:fillRect/>
          </a:stretch>
        </p:blipFill>
        <p:spPr bwMode="auto">
          <a:xfrm>
            <a:off x="0" y="0"/>
            <a:ext cx="1376363" cy="5791200"/>
          </a:xfrm>
          <a:prstGeom prst="rect">
            <a:avLst/>
          </a:prstGeom>
          <a:noFill/>
        </p:spPr>
      </p:pic>
      <p:sp>
        <p:nvSpPr>
          <p:cNvPr id="39940" name="Rectangle 4"/>
          <p:cNvSpPr>
            <a:spLocks noGrp="1" noChangeArrowheads="1"/>
          </p:cNvSpPr>
          <p:nvPr>
            <p:ph type="title"/>
          </p:nvPr>
        </p:nvSpPr>
        <p:spPr bwMode="auto">
          <a:xfrm>
            <a:off x="1828800" y="9906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n-NO" smtClean="0"/>
              <a:t>Klikk for å redigere tittelstil i malen</a:t>
            </a:r>
          </a:p>
        </p:txBody>
      </p:sp>
      <p:sp>
        <p:nvSpPr>
          <p:cNvPr id="39941" name="Rectangle 5"/>
          <p:cNvSpPr>
            <a:spLocks noGrp="1" noChangeArrowheads="1"/>
          </p:cNvSpPr>
          <p:nvPr>
            <p:ph type="body" idx="1"/>
          </p:nvPr>
        </p:nvSpPr>
        <p:spPr bwMode="auto">
          <a:xfrm>
            <a:off x="1828800" y="2514600"/>
            <a:ext cx="66294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n-NO" smtClean="0"/>
              <a:t>Klikk for å redigere tekststiler i malen</a:t>
            </a:r>
          </a:p>
          <a:p>
            <a:pPr lvl="1"/>
            <a:r>
              <a:rPr lang="nn-NO" smtClean="0"/>
              <a:t>Andre nivå</a:t>
            </a:r>
          </a:p>
          <a:p>
            <a:pPr lvl="2"/>
            <a:r>
              <a:rPr lang="nn-NO" smtClean="0"/>
              <a:t>Tredje nivå</a:t>
            </a:r>
          </a:p>
          <a:p>
            <a:pPr lvl="3"/>
            <a:r>
              <a:rPr lang="nn-NO" smtClean="0"/>
              <a:t>Fjerde nivå</a:t>
            </a:r>
          </a:p>
          <a:p>
            <a:pPr lvl="4"/>
            <a:r>
              <a:rPr lang="nn-NO" smtClean="0"/>
              <a:t>Femte nivå</a:t>
            </a:r>
          </a:p>
        </p:txBody>
      </p:sp>
      <p:sp>
        <p:nvSpPr>
          <p:cNvPr id="39942" name="Rectangle 6"/>
          <p:cNvSpPr>
            <a:spLocks noGrp="1" noChangeArrowheads="1"/>
          </p:cNvSpPr>
          <p:nvPr>
            <p:ph type="dt" sz="half" idx="2"/>
          </p:nvPr>
        </p:nvSpPr>
        <p:spPr bwMode="auto">
          <a:xfrm>
            <a:off x="228600" y="6400800"/>
            <a:ext cx="1066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nn-NO" dirty="0"/>
          </a:p>
        </p:txBody>
      </p:sp>
      <p:sp>
        <p:nvSpPr>
          <p:cNvPr id="39943" name="Rectangle 7"/>
          <p:cNvSpPr>
            <a:spLocks noGrp="1" noChangeArrowheads="1"/>
          </p:cNvSpPr>
          <p:nvPr>
            <p:ph type="ftr" sz="quarter" idx="3"/>
          </p:nvPr>
        </p:nvSpPr>
        <p:spPr bwMode="auto">
          <a:xfrm>
            <a:off x="1371600" y="64008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nn-NO" dirty="0"/>
          </a:p>
        </p:txBody>
      </p:sp>
      <p:sp>
        <p:nvSpPr>
          <p:cNvPr id="39944" name="Rectangle 8"/>
          <p:cNvSpPr>
            <a:spLocks noGrp="1" noChangeArrowheads="1"/>
          </p:cNvSpPr>
          <p:nvPr>
            <p:ph type="sldNum" sz="quarter" idx="4"/>
          </p:nvPr>
        </p:nvSpPr>
        <p:spPr bwMode="auto">
          <a:xfrm>
            <a:off x="2895600" y="6400800"/>
            <a:ext cx="99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mn-lt"/>
              </a:defRPr>
            </a:lvl1pPr>
          </a:lstStyle>
          <a:p>
            <a:fld id="{D85D243B-539A-4120-889C-6FC3AA35EEA8}" type="slidenum">
              <a:rPr lang="nn-NO"/>
              <a:pPr/>
              <a:t>‹#›</a:t>
            </a:fld>
            <a:endParaRPr lang="nn-NO" dirty="0"/>
          </a:p>
        </p:txBody>
      </p:sp>
      <p:grpSp>
        <p:nvGrpSpPr>
          <p:cNvPr id="39966" name="Group 30"/>
          <p:cNvGrpSpPr>
            <a:grpSpLocks/>
          </p:cNvGrpSpPr>
          <p:nvPr userDrawn="1"/>
        </p:nvGrpSpPr>
        <p:grpSpPr bwMode="auto">
          <a:xfrm>
            <a:off x="5410200" y="6019800"/>
            <a:ext cx="3201988" cy="636588"/>
            <a:chOff x="-3" y="-3"/>
            <a:chExt cx="2017" cy="515"/>
          </a:xfrm>
        </p:grpSpPr>
        <p:grpSp>
          <p:nvGrpSpPr>
            <p:cNvPr id="39964" name="Group 28"/>
            <p:cNvGrpSpPr>
              <a:grpSpLocks/>
            </p:cNvGrpSpPr>
            <p:nvPr userDrawn="1"/>
          </p:nvGrpSpPr>
          <p:grpSpPr bwMode="auto">
            <a:xfrm>
              <a:off x="0" y="0"/>
              <a:ext cx="2011" cy="509"/>
              <a:chOff x="0" y="0"/>
              <a:chExt cx="2011" cy="509"/>
            </a:xfrm>
          </p:grpSpPr>
          <p:grpSp>
            <p:nvGrpSpPr>
              <p:cNvPr id="39961" name="Group 25"/>
              <p:cNvGrpSpPr>
                <a:grpSpLocks/>
              </p:cNvGrpSpPr>
              <p:nvPr userDrawn="1"/>
            </p:nvGrpSpPr>
            <p:grpSpPr bwMode="auto">
              <a:xfrm>
                <a:off x="0" y="0"/>
                <a:ext cx="651" cy="509"/>
                <a:chOff x="0" y="0"/>
                <a:chExt cx="651" cy="509"/>
              </a:xfrm>
            </p:grpSpPr>
            <p:sp>
              <p:nvSpPr>
                <p:cNvPr id="39960" name="Rectangle 24"/>
                <p:cNvSpPr>
                  <a:spLocks noChangeArrowheads="1"/>
                </p:cNvSpPr>
                <p:nvPr userDrawn="1"/>
              </p:nvSpPr>
              <p:spPr bwMode="auto">
                <a:xfrm>
                  <a:off x="0" y="0"/>
                  <a:ext cx="651" cy="509"/>
                </a:xfrm>
                <a:prstGeom prst="rect">
                  <a:avLst/>
                </a:prstGeom>
                <a:solidFill>
                  <a:srgbClr val="000080"/>
                </a:solidFill>
                <a:ln w="9525">
                  <a:noFill/>
                  <a:miter lim="800000"/>
                  <a:headEnd/>
                  <a:tailEnd/>
                </a:ln>
                <a:effectLst/>
              </p:spPr>
              <p:txBody>
                <a:bodyPr/>
                <a:lstStyle/>
                <a:p>
                  <a:endParaRPr lang="nb-NO" dirty="0"/>
                </a:p>
              </p:txBody>
            </p:sp>
            <p:grpSp>
              <p:nvGrpSpPr>
                <p:cNvPr id="39959" name="Group 23"/>
                <p:cNvGrpSpPr>
                  <a:grpSpLocks/>
                </p:cNvGrpSpPr>
                <p:nvPr userDrawn="1"/>
              </p:nvGrpSpPr>
              <p:grpSpPr bwMode="auto">
                <a:xfrm>
                  <a:off x="0" y="0"/>
                  <a:ext cx="651" cy="509"/>
                  <a:chOff x="0" y="0"/>
                  <a:chExt cx="651" cy="509"/>
                </a:xfrm>
              </p:grpSpPr>
              <p:sp>
                <p:nvSpPr>
                  <p:cNvPr id="39956" name="Rectangle 20"/>
                  <p:cNvSpPr>
                    <a:spLocks noChangeArrowheads="1"/>
                  </p:cNvSpPr>
                  <p:nvPr userDrawn="1"/>
                </p:nvSpPr>
                <p:spPr bwMode="auto">
                  <a:xfrm>
                    <a:off x="28" y="0"/>
                    <a:ext cx="595" cy="509"/>
                  </a:xfrm>
                  <a:prstGeom prst="rect">
                    <a:avLst/>
                  </a:prstGeom>
                  <a:solidFill>
                    <a:srgbClr val="000080"/>
                  </a:solidFill>
                  <a:ln w="9525">
                    <a:noFill/>
                    <a:miter lim="800000"/>
                    <a:headEnd/>
                    <a:tailEnd/>
                  </a:ln>
                  <a:effectLst/>
                </p:spPr>
                <p:txBody>
                  <a:bodyPr bIns="0"/>
                  <a:lstStyle/>
                  <a:p>
                    <a:pPr algn="just"/>
                    <a:r>
                      <a:rPr lang="nn-NO" sz="2600" b="1" dirty="0">
                        <a:solidFill>
                          <a:srgbClr val="FFFFFF"/>
                        </a:solidFill>
                        <a:latin typeface="Century Gothic" pitchFamily="34" charset="0"/>
                      </a:rPr>
                      <a:t>KFU</a:t>
                    </a:r>
                    <a:endParaRPr lang="nn-NO" sz="1400" b="1" dirty="0">
                      <a:latin typeface="Century Gothic" pitchFamily="34" charset="0"/>
                    </a:endParaRPr>
                  </a:p>
                  <a:p>
                    <a:pPr algn="just"/>
                    <a:endParaRPr lang="nn-NO" dirty="0"/>
                  </a:p>
                </p:txBody>
              </p:sp>
              <p:sp>
                <p:nvSpPr>
                  <p:cNvPr id="39958" name="Rectangle 22"/>
                  <p:cNvSpPr>
                    <a:spLocks noChangeArrowheads="1"/>
                  </p:cNvSpPr>
                  <p:nvPr userDrawn="1"/>
                </p:nvSpPr>
                <p:spPr bwMode="auto">
                  <a:xfrm>
                    <a:off x="0" y="0"/>
                    <a:ext cx="651" cy="509"/>
                  </a:xfrm>
                  <a:prstGeom prst="rect">
                    <a:avLst/>
                  </a:prstGeom>
                  <a:noFill/>
                  <a:ln w="7">
                    <a:solidFill>
                      <a:srgbClr val="A0A0A0"/>
                    </a:solidFill>
                    <a:miter lim="800000"/>
                    <a:headEnd/>
                    <a:tailEnd/>
                  </a:ln>
                  <a:effectLst/>
                </p:spPr>
                <p:txBody>
                  <a:bodyPr/>
                  <a:lstStyle/>
                  <a:p>
                    <a:endParaRPr lang="nb-NO" dirty="0"/>
                  </a:p>
                </p:txBody>
              </p:sp>
            </p:grpSp>
          </p:grpSp>
          <p:grpSp>
            <p:nvGrpSpPr>
              <p:cNvPr id="39963" name="Group 27"/>
              <p:cNvGrpSpPr>
                <a:grpSpLocks/>
              </p:cNvGrpSpPr>
              <p:nvPr userDrawn="1"/>
            </p:nvGrpSpPr>
            <p:grpSpPr bwMode="auto">
              <a:xfrm>
                <a:off x="651" y="0"/>
                <a:ext cx="1360" cy="509"/>
                <a:chOff x="651" y="0"/>
                <a:chExt cx="1360" cy="509"/>
              </a:xfrm>
            </p:grpSpPr>
            <p:sp>
              <p:nvSpPr>
                <p:cNvPr id="39957" name="Rectangle 21"/>
                <p:cNvSpPr>
                  <a:spLocks noChangeArrowheads="1"/>
                </p:cNvSpPr>
                <p:nvPr userDrawn="1"/>
              </p:nvSpPr>
              <p:spPr bwMode="auto">
                <a:xfrm>
                  <a:off x="679" y="0"/>
                  <a:ext cx="1304" cy="509"/>
                </a:xfrm>
                <a:prstGeom prst="rect">
                  <a:avLst/>
                </a:prstGeom>
                <a:noFill/>
                <a:ln w="9525">
                  <a:noFill/>
                  <a:miter lim="800000"/>
                  <a:headEnd/>
                  <a:tailEnd/>
                </a:ln>
                <a:effectLst/>
              </p:spPr>
              <p:txBody>
                <a:bodyPr anchor="ctr"/>
                <a:lstStyle/>
                <a:p>
                  <a:pPr algn="ctr"/>
                  <a:endParaRPr lang="nn-NO" sz="1000" b="1" dirty="0">
                    <a:solidFill>
                      <a:srgbClr val="000080"/>
                    </a:solidFill>
                    <a:latin typeface="Century Gothic" pitchFamily="34" charset="0"/>
                    <a:cs typeface="Times New Roman" pitchFamily="18" charset="0"/>
                  </a:endParaRPr>
                </a:p>
                <a:p>
                  <a:pPr algn="ctr"/>
                  <a:endParaRPr lang="nn-NO" sz="1000" b="1" dirty="0">
                    <a:solidFill>
                      <a:srgbClr val="000080"/>
                    </a:solidFill>
                    <a:latin typeface="Century Gothic" pitchFamily="34" charset="0"/>
                    <a:cs typeface="Times New Roman" pitchFamily="18" charset="0"/>
                  </a:endParaRPr>
                </a:p>
                <a:p>
                  <a:pPr algn="ctr"/>
                  <a:r>
                    <a:rPr lang="nn-NO" sz="1000" b="1" dirty="0">
                      <a:solidFill>
                        <a:srgbClr val="000080"/>
                      </a:solidFill>
                      <a:latin typeface="Century Gothic" pitchFamily="34" charset="0"/>
                      <a:cs typeface="Times New Roman" pitchFamily="18" charset="0"/>
                    </a:rPr>
                    <a:t>Kommunalt Foreldreutvalg</a:t>
                  </a:r>
                  <a:endParaRPr lang="nn-NO" sz="1000" dirty="0">
                    <a:cs typeface="Times New Roman" pitchFamily="18" charset="0"/>
                  </a:endParaRPr>
                </a:p>
                <a:p>
                  <a:pPr algn="ctr"/>
                  <a:r>
                    <a:rPr lang="nn-NO" sz="1000" b="1" dirty="0">
                      <a:solidFill>
                        <a:srgbClr val="000080"/>
                      </a:solidFill>
                      <a:latin typeface="Century Gothic" pitchFamily="34" charset="0"/>
                      <a:cs typeface="Times New Roman" pitchFamily="18" charset="0"/>
                    </a:rPr>
                    <a:t>Stavanger</a:t>
                  </a:r>
                  <a:endParaRPr lang="nn-NO" sz="1000" dirty="0">
                    <a:cs typeface="Times New Roman" pitchFamily="18" charset="0"/>
                  </a:endParaRPr>
                </a:p>
                <a:p>
                  <a:pPr algn="ctr"/>
                  <a:endParaRPr lang="nn-NO" dirty="0"/>
                </a:p>
              </p:txBody>
            </p:sp>
            <p:sp>
              <p:nvSpPr>
                <p:cNvPr id="39962" name="Rectangle 26"/>
                <p:cNvSpPr>
                  <a:spLocks noChangeArrowheads="1"/>
                </p:cNvSpPr>
                <p:nvPr userDrawn="1"/>
              </p:nvSpPr>
              <p:spPr bwMode="auto">
                <a:xfrm>
                  <a:off x="651" y="0"/>
                  <a:ext cx="1360" cy="509"/>
                </a:xfrm>
                <a:prstGeom prst="rect">
                  <a:avLst/>
                </a:prstGeom>
                <a:noFill/>
                <a:ln w="7">
                  <a:solidFill>
                    <a:srgbClr val="A0A0A0"/>
                  </a:solidFill>
                  <a:miter lim="800000"/>
                  <a:headEnd/>
                  <a:tailEnd/>
                </a:ln>
                <a:effectLst/>
              </p:spPr>
              <p:txBody>
                <a:bodyPr/>
                <a:lstStyle/>
                <a:p>
                  <a:endParaRPr lang="nb-NO" dirty="0"/>
                </a:p>
              </p:txBody>
            </p:sp>
          </p:grpSp>
        </p:grpSp>
        <p:sp>
          <p:nvSpPr>
            <p:cNvPr id="39965" name="Rectangle 29"/>
            <p:cNvSpPr>
              <a:spLocks noChangeArrowheads="1"/>
            </p:cNvSpPr>
            <p:nvPr userDrawn="1"/>
          </p:nvSpPr>
          <p:spPr bwMode="auto">
            <a:xfrm>
              <a:off x="-3" y="-3"/>
              <a:ext cx="2017" cy="515"/>
            </a:xfrm>
            <a:prstGeom prst="rect">
              <a:avLst/>
            </a:prstGeom>
            <a:noFill/>
            <a:ln w="9525">
              <a:solidFill>
                <a:srgbClr val="A0A0A0"/>
              </a:solidFill>
              <a:miter lim="800000"/>
              <a:headEnd/>
              <a:tailEnd/>
            </a:ln>
            <a:effectLst/>
          </p:spPr>
          <p:txBody>
            <a:bodyPr/>
            <a:lstStyle/>
            <a:p>
              <a:endParaRPr lang="nb-NO" dirty="0"/>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Times New Roman" pitchFamily="18" charset="0"/>
        </a:defRPr>
      </a:lvl2pPr>
      <a:lvl3pPr algn="l" rtl="0" fontAlgn="base">
        <a:spcBef>
          <a:spcPct val="0"/>
        </a:spcBef>
        <a:spcAft>
          <a:spcPct val="0"/>
        </a:spcAft>
        <a:defRPr sz="4000">
          <a:solidFill>
            <a:schemeClr val="tx2"/>
          </a:solidFill>
          <a:latin typeface="Times New Roman" pitchFamily="18" charset="0"/>
        </a:defRPr>
      </a:lvl3pPr>
      <a:lvl4pPr algn="l" rtl="0" fontAlgn="base">
        <a:spcBef>
          <a:spcPct val="0"/>
        </a:spcBef>
        <a:spcAft>
          <a:spcPct val="0"/>
        </a:spcAft>
        <a:defRPr sz="4000">
          <a:solidFill>
            <a:schemeClr val="tx2"/>
          </a:solidFill>
          <a:latin typeface="Times New Roman" pitchFamily="18" charset="0"/>
        </a:defRPr>
      </a:lvl4pPr>
      <a:lvl5pPr algn="l" rtl="0" fontAlgn="base">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fu@stavanger.kommune.n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nksidene.no/kf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0" y="692696"/>
            <a:ext cx="6199584" cy="792088"/>
          </a:xfrm>
        </p:spPr>
        <p:txBody>
          <a:bodyPr/>
          <a:lstStyle/>
          <a:p>
            <a:pPr algn="ctr"/>
            <a:r>
              <a:rPr lang="nb-NO" sz="3600" b="1" dirty="0">
                <a:latin typeface="Arial" charset="0"/>
              </a:rPr>
              <a:t>Hjem-skole </a:t>
            </a:r>
            <a:r>
              <a:rPr lang="nb-NO" sz="3600" b="1" dirty="0" smtClean="0">
                <a:latin typeface="Arial" charset="0"/>
              </a:rPr>
              <a:t>samarbeid</a:t>
            </a:r>
            <a:endParaRPr lang="nb-NO" sz="3600" dirty="0"/>
          </a:p>
        </p:txBody>
      </p:sp>
      <p:sp>
        <p:nvSpPr>
          <p:cNvPr id="3" name="Plassholder for innhold 2"/>
          <p:cNvSpPr>
            <a:spLocks noGrp="1"/>
          </p:cNvSpPr>
          <p:nvPr>
            <p:ph idx="1"/>
          </p:nvPr>
        </p:nvSpPr>
        <p:spPr>
          <a:xfrm>
            <a:off x="1619672" y="1628800"/>
            <a:ext cx="6838528" cy="4467200"/>
          </a:xfrm>
        </p:spPr>
        <p:txBody>
          <a:bodyPr/>
          <a:lstStyle/>
          <a:p>
            <a:pPr algn="ctr">
              <a:buNone/>
            </a:pPr>
            <a:endParaRPr lang="nb-NO" sz="1800" dirty="0" smtClean="0">
              <a:latin typeface="Arial" pitchFamily="34" charset="0"/>
              <a:cs typeface="Arial" pitchFamily="34" charset="0"/>
            </a:endParaRPr>
          </a:p>
          <a:p>
            <a:pPr algn="ctr">
              <a:buNone/>
            </a:pPr>
            <a:r>
              <a:rPr lang="nb-NO" sz="3200" dirty="0" err="1" smtClean="0">
                <a:latin typeface="Arial" pitchFamily="34" charset="0"/>
                <a:cs typeface="Arial" pitchFamily="34" charset="0"/>
              </a:rPr>
              <a:t>Tastarustå</a:t>
            </a:r>
            <a:r>
              <a:rPr lang="nb-NO" sz="3200" dirty="0" smtClean="0">
                <a:latin typeface="Arial" pitchFamily="34" charset="0"/>
                <a:cs typeface="Arial" pitchFamily="34" charset="0"/>
              </a:rPr>
              <a:t> skole</a:t>
            </a:r>
          </a:p>
          <a:p>
            <a:pPr algn="ctr">
              <a:buNone/>
            </a:pPr>
            <a:r>
              <a:rPr lang="nb-NO" sz="3200" dirty="0">
                <a:latin typeface="Arial" pitchFamily="34" charset="0"/>
                <a:cs typeface="Arial" pitchFamily="34" charset="0"/>
              </a:rPr>
              <a:t>2</a:t>
            </a:r>
            <a:r>
              <a:rPr lang="nb-NO" sz="3200" dirty="0" smtClean="0">
                <a:latin typeface="Arial" pitchFamily="34" charset="0"/>
                <a:cs typeface="Arial" pitchFamily="34" charset="0"/>
              </a:rPr>
              <a:t>. </a:t>
            </a:r>
            <a:r>
              <a:rPr lang="nb-NO" sz="3200" smtClean="0">
                <a:latin typeface="Arial" pitchFamily="34" charset="0"/>
                <a:cs typeface="Arial" pitchFamily="34" charset="0"/>
              </a:rPr>
              <a:t>Juni 2015</a:t>
            </a:r>
            <a:endParaRPr lang="nb-NO" sz="3200" dirty="0" smtClean="0">
              <a:latin typeface="Arial" pitchFamily="34" charset="0"/>
              <a:cs typeface="Arial" pitchFamily="34" charset="0"/>
            </a:endParaRPr>
          </a:p>
          <a:p>
            <a:pPr algn="ctr">
              <a:buNone/>
            </a:pPr>
            <a:endParaRPr lang="nb-NO" sz="1800" dirty="0" smtClean="0"/>
          </a:p>
          <a:p>
            <a:pPr algn="ctr">
              <a:buNone/>
            </a:pPr>
            <a:r>
              <a:rPr lang="nb-NO" sz="3200" dirty="0" smtClean="0">
                <a:latin typeface="Arial" pitchFamily="34" charset="0"/>
                <a:cs typeface="Arial" pitchFamily="34" charset="0"/>
              </a:rPr>
              <a:t>Nina Bøhnsdalen</a:t>
            </a:r>
          </a:p>
          <a:p>
            <a:pPr>
              <a:buNone/>
            </a:pPr>
            <a:endParaRPr lang="nb-NO" sz="2000" dirty="0" smtClean="0">
              <a:latin typeface="Arial" pitchFamily="34" charset="0"/>
              <a:cs typeface="Arial" pitchFamily="34" charset="0"/>
            </a:endParaRPr>
          </a:p>
          <a:p>
            <a:pPr>
              <a:buNone/>
            </a:pPr>
            <a:endParaRPr lang="nb-NO" sz="2000" dirty="0" smtClean="0">
              <a:latin typeface="Arial" pitchFamily="34" charset="0"/>
              <a:cs typeface="Arial" pitchFamily="34" charset="0"/>
            </a:endParaRPr>
          </a:p>
          <a:p>
            <a:pPr>
              <a:buNone/>
            </a:pPr>
            <a:r>
              <a:rPr lang="nb-NO" sz="2000" dirty="0" smtClean="0">
                <a:latin typeface="Arial" pitchFamily="34" charset="0"/>
                <a:cs typeface="Arial" pitchFamily="34" charset="0"/>
              </a:rPr>
              <a:t>E-post: </a:t>
            </a:r>
            <a:r>
              <a:rPr lang="nb-NO" sz="2000" dirty="0" smtClean="0">
                <a:latin typeface="Arial" pitchFamily="34" charset="0"/>
                <a:cs typeface="Arial" pitchFamily="34" charset="0"/>
                <a:hlinkClick r:id="rId3"/>
              </a:rPr>
              <a:t>kfu@stavanger.kommune.no</a:t>
            </a:r>
            <a:endParaRPr lang="nb-NO" sz="2000" dirty="0" smtClean="0">
              <a:latin typeface="Arial" pitchFamily="34" charset="0"/>
              <a:cs typeface="Arial" pitchFamily="34" charset="0"/>
            </a:endParaRPr>
          </a:p>
          <a:p>
            <a:pPr>
              <a:buNone/>
            </a:pPr>
            <a:r>
              <a:rPr lang="nb-NO" sz="2000" dirty="0" smtClean="0">
                <a:latin typeface="Arial" pitchFamily="34" charset="0"/>
                <a:cs typeface="Arial" pitchFamily="34" charset="0"/>
              </a:rPr>
              <a:t>Web:	</a:t>
            </a:r>
            <a:r>
              <a:rPr lang="nb-NO" sz="2000" dirty="0" smtClean="0">
                <a:latin typeface="Arial" pitchFamily="34" charset="0"/>
                <a:cs typeface="Arial" pitchFamily="34" charset="0"/>
                <a:hlinkClick r:id="rId4"/>
              </a:rPr>
              <a:t>www.linksidene.no/kfu</a:t>
            </a:r>
            <a:endParaRPr lang="nb-NO" sz="2000" dirty="0" smtClean="0">
              <a:latin typeface="Arial" pitchFamily="34" charset="0"/>
              <a:cs typeface="Arial" pitchFamily="34" charset="0"/>
            </a:endParaRPr>
          </a:p>
          <a:p>
            <a:pPr>
              <a:buNone/>
            </a:pPr>
            <a:r>
              <a:rPr lang="nb-NO" sz="2000" dirty="0" smtClean="0">
                <a:latin typeface="Arial" pitchFamily="34" charset="0"/>
                <a:cs typeface="Arial" pitchFamily="34" charset="0"/>
              </a:rPr>
              <a:t>Tlf. :	5191 2762</a:t>
            </a:r>
          </a:p>
          <a:p>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4336504"/>
            <a:ext cx="8229600" cy="2188840"/>
          </a:xfrm>
        </p:spPr>
        <p:txBody>
          <a:bodyPr/>
          <a:lstStyle/>
          <a:p>
            <a:pPr>
              <a:buNone/>
            </a:pPr>
            <a:r>
              <a:rPr lang="nb-NO" dirty="0" smtClean="0">
                <a:latin typeface="Arial" pitchFamily="34" charset="0"/>
                <a:cs typeface="Arial" pitchFamily="34" charset="0"/>
              </a:rPr>
              <a:t>   </a:t>
            </a:r>
            <a:r>
              <a:rPr lang="nb-NO" sz="2400" dirty="0" smtClean="0">
                <a:latin typeface="Arial" pitchFamily="34" charset="0"/>
                <a:cs typeface="Arial" pitchFamily="34" charset="0"/>
              </a:rPr>
              <a:t>«Det kan være nok med Den ene som ser og forstår. Men det trengs minst én. Er det én som har vært der og sett, kan det være nok til å redde livet.» </a:t>
            </a:r>
            <a:r>
              <a:rPr lang="nb-NO" sz="2400" i="1" dirty="0" smtClean="0">
                <a:latin typeface="Arial" pitchFamily="34" charset="0"/>
                <a:cs typeface="Arial" pitchFamily="34" charset="0"/>
              </a:rPr>
              <a:t>								</a:t>
            </a:r>
            <a:r>
              <a:rPr lang="nb-NO" sz="1200" i="1" dirty="0" smtClean="0">
                <a:latin typeface="Arial" pitchFamily="34" charset="0"/>
                <a:cs typeface="Arial" pitchFamily="34" charset="0"/>
              </a:rPr>
              <a:t>(Finn </a:t>
            </a:r>
            <a:r>
              <a:rPr lang="nb-NO" sz="1200" i="1" dirty="0" err="1" smtClean="0">
                <a:latin typeface="Arial" pitchFamily="34" charset="0"/>
                <a:cs typeface="Arial" pitchFamily="34" charset="0"/>
              </a:rPr>
              <a:t>Skårderud</a:t>
            </a:r>
            <a:r>
              <a:rPr lang="nb-NO" sz="1200" i="1" dirty="0" smtClean="0">
                <a:latin typeface="Arial" pitchFamily="34" charset="0"/>
                <a:cs typeface="Arial" pitchFamily="34" charset="0"/>
              </a:rPr>
              <a:t>)</a:t>
            </a:r>
            <a:endParaRPr lang="nb-NO" sz="1200" i="1" dirty="0">
              <a:latin typeface="Arial" pitchFamily="34" charset="0"/>
              <a:cs typeface="Arial" pitchFamily="34" charset="0"/>
            </a:endParaRPr>
          </a:p>
        </p:txBody>
      </p:sp>
      <p:pic>
        <p:nvPicPr>
          <p:cNvPr id="6" name="Bilde 5" descr="se barn, gutt i båt sett i lys fra fyrtårn- komprimert.jpg"/>
          <p:cNvPicPr>
            <a:picLocks noChangeAspect="1"/>
          </p:cNvPicPr>
          <p:nvPr/>
        </p:nvPicPr>
        <p:blipFill>
          <a:blip r:embed="rId3" cstate="print"/>
          <a:stretch>
            <a:fillRect/>
          </a:stretch>
        </p:blipFill>
        <p:spPr>
          <a:xfrm>
            <a:off x="0" y="-27384"/>
            <a:ext cx="9144000" cy="3661172"/>
          </a:xfrm>
          <a:prstGeom prst="rect">
            <a:avLst/>
          </a:prstGeom>
        </p:spPr>
      </p:pic>
    </p:spTree>
    <p:extLst>
      <p:ext uri="{BB962C8B-B14F-4D97-AF65-F5344CB8AC3E}">
        <p14:creationId xmlns:p14="http://schemas.microsoft.com/office/powerpoint/2010/main" val="40655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cstate="print"/>
          <a:srcRect/>
          <a:stretch>
            <a:fillRect/>
          </a:stretch>
        </p:blipFill>
        <p:spPr bwMode="auto">
          <a:xfrm>
            <a:off x="1447800" y="381000"/>
            <a:ext cx="7515225" cy="5295900"/>
          </a:xfrm>
          <a:prstGeom prst="rect">
            <a:avLst/>
          </a:prstGeom>
          <a:noFill/>
          <a:ln w="12700">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547664" y="990600"/>
            <a:ext cx="6910536" cy="4814664"/>
          </a:xfrm>
        </p:spPr>
        <p:txBody>
          <a:bodyPr/>
          <a:lstStyle/>
          <a:p>
            <a:r>
              <a:rPr lang="nb-NO" b="1" dirty="0">
                <a:latin typeface="Arial" charset="0"/>
              </a:rPr>
              <a:t>Det er lettere å være en god forelder i skolen, </a:t>
            </a:r>
            <a:r>
              <a:rPr lang="nb-NO" b="1" dirty="0" smtClean="0">
                <a:latin typeface="Arial" charset="0"/>
              </a:rPr>
              <a:t/>
            </a:r>
            <a:br>
              <a:rPr lang="nb-NO" b="1" dirty="0" smtClean="0">
                <a:latin typeface="Arial" charset="0"/>
              </a:rPr>
            </a:br>
            <a:r>
              <a:rPr lang="nb-NO" b="1" dirty="0" smtClean="0">
                <a:latin typeface="Arial" charset="0"/>
              </a:rPr>
              <a:t>og </a:t>
            </a:r>
            <a:r>
              <a:rPr lang="nb-NO" b="1" dirty="0">
                <a:latin typeface="Arial" charset="0"/>
              </a:rPr>
              <a:t>støtte for sitt barn når man vet hva som forventes.</a:t>
            </a:r>
            <a:br>
              <a:rPr lang="nb-NO" b="1" dirty="0">
                <a:latin typeface="Arial" charset="0"/>
              </a:rPr>
            </a:br>
            <a:endParaRPr lang="nb-NO" dirty="0"/>
          </a:p>
        </p:txBody>
      </p:sp>
    </p:spTree>
    <p:extLst>
      <p:ext uri="{BB962C8B-B14F-4D97-AF65-F5344CB8AC3E}">
        <p14:creationId xmlns:p14="http://schemas.microsoft.com/office/powerpoint/2010/main" val="70228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nb-NO" dirty="0">
              <a:latin typeface="Arial" charset="0"/>
            </a:endParaRPr>
          </a:p>
        </p:txBody>
      </p:sp>
      <p:sp>
        <p:nvSpPr>
          <p:cNvPr id="13315" name="Rectangle 3"/>
          <p:cNvSpPr>
            <a:spLocks noGrp="1" noChangeArrowheads="1"/>
          </p:cNvSpPr>
          <p:nvPr>
            <p:ph type="body" idx="1"/>
          </p:nvPr>
        </p:nvSpPr>
        <p:spPr/>
        <p:txBody>
          <a:bodyPr/>
          <a:lstStyle/>
          <a:p>
            <a:endParaRPr lang="nb-NO" dirty="0">
              <a:latin typeface="Arial" charset="0"/>
            </a:endParaRPr>
          </a:p>
          <a:p>
            <a:endParaRPr lang="nb-NO" dirty="0">
              <a:latin typeface="Arial" charset="0"/>
            </a:endParaRPr>
          </a:p>
        </p:txBody>
      </p:sp>
      <p:pic>
        <p:nvPicPr>
          <p:cNvPr id="13316" name="Picture 4" descr="KK0001"/>
          <p:cNvPicPr>
            <a:picLocks noChangeAspect="1" noChangeArrowheads="1"/>
          </p:cNvPicPr>
          <p:nvPr/>
        </p:nvPicPr>
        <p:blipFill>
          <a:blip r:embed="rId3" cstate="print"/>
          <a:srcRect/>
          <a:stretch>
            <a:fillRect/>
          </a:stretch>
        </p:blipFill>
        <p:spPr bwMode="auto">
          <a:xfrm>
            <a:off x="1676400" y="990600"/>
            <a:ext cx="6781800" cy="39322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Grp="1" noChangeArrowheads="1"/>
          </p:cNvSpPr>
          <p:nvPr>
            <p:ph type="title"/>
          </p:nvPr>
        </p:nvSpPr>
        <p:spPr>
          <a:xfrm>
            <a:off x="1619672" y="620688"/>
            <a:ext cx="6324600" cy="1143000"/>
          </a:xfrm>
        </p:spPr>
        <p:txBody>
          <a:bodyPr/>
          <a:lstStyle/>
          <a:p>
            <a:pPr algn="ctr"/>
            <a:r>
              <a:rPr lang="nb-NO" sz="3600" b="1" dirty="0">
                <a:latin typeface="Arial" charset="0"/>
              </a:rPr>
              <a:t>Hjem-skole samarbeid</a:t>
            </a:r>
            <a:br>
              <a:rPr lang="nb-NO" sz="3600" b="1" dirty="0">
                <a:latin typeface="Arial" charset="0"/>
              </a:rPr>
            </a:br>
            <a:r>
              <a:rPr lang="nb-NO" sz="3600" b="1" dirty="0">
                <a:latin typeface="Arial" charset="0"/>
              </a:rPr>
              <a:t> </a:t>
            </a:r>
            <a:r>
              <a:rPr lang="nb-NO" sz="2400" b="1" dirty="0">
                <a:latin typeface="Arial" charset="0"/>
              </a:rPr>
              <a:t>Felles mål: Trivsel, trygghet og læring</a:t>
            </a:r>
            <a:r>
              <a:rPr lang="nb-NO" sz="3600" b="1" dirty="0">
                <a:latin typeface="Arial" charset="0"/>
              </a:rPr>
              <a:t> </a:t>
            </a:r>
          </a:p>
        </p:txBody>
      </p:sp>
      <p:sp>
        <p:nvSpPr>
          <p:cNvPr id="164867" name="Rectangle 1027"/>
          <p:cNvSpPr>
            <a:spLocks noGrp="1" noChangeArrowheads="1"/>
          </p:cNvSpPr>
          <p:nvPr>
            <p:ph type="body" idx="1"/>
          </p:nvPr>
        </p:nvSpPr>
        <p:spPr>
          <a:xfrm>
            <a:off x="1619672" y="2420888"/>
            <a:ext cx="6629400" cy="2895600"/>
          </a:xfrm>
        </p:spPr>
        <p:txBody>
          <a:bodyPr/>
          <a:lstStyle/>
          <a:p>
            <a:r>
              <a:rPr lang="nb-NO" sz="2400" dirty="0">
                <a:latin typeface="Arial" charset="0"/>
              </a:rPr>
              <a:t>Gir en bedre skole for våre </a:t>
            </a:r>
            <a:r>
              <a:rPr lang="nb-NO" sz="2400" dirty="0" smtClean="0">
                <a:latin typeface="Arial" charset="0"/>
              </a:rPr>
              <a:t>ungdommer</a:t>
            </a:r>
            <a:endParaRPr lang="nb-NO" sz="2400" dirty="0">
              <a:latin typeface="Arial" charset="0"/>
            </a:endParaRPr>
          </a:p>
          <a:p>
            <a:pPr>
              <a:buFontTx/>
              <a:buNone/>
            </a:pPr>
            <a:endParaRPr lang="nb-NO" sz="2400" dirty="0">
              <a:latin typeface="Arial" charset="0"/>
            </a:endParaRPr>
          </a:p>
          <a:p>
            <a:r>
              <a:rPr lang="nb-NO" sz="2400" dirty="0">
                <a:latin typeface="Arial" charset="0"/>
              </a:rPr>
              <a:t>Er basert på gjensidig ansvar, respekt og tillit</a:t>
            </a:r>
          </a:p>
          <a:p>
            <a:endParaRPr lang="nb-NO" sz="2400" dirty="0">
              <a:latin typeface="Arial" charset="0"/>
            </a:endParaRPr>
          </a:p>
          <a:p>
            <a:r>
              <a:rPr lang="nb-NO" sz="2400" dirty="0">
                <a:latin typeface="Arial" charset="0"/>
              </a:rPr>
              <a:t>Er nødvendig både for elever, foreldre, lærere og skoleledelse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a:xfrm>
            <a:off x="1691680" y="476672"/>
            <a:ext cx="7086600" cy="914400"/>
          </a:xfrm>
        </p:spPr>
        <p:txBody>
          <a:bodyPr/>
          <a:lstStyle/>
          <a:p>
            <a:r>
              <a:rPr lang="nb-NO" sz="3600" b="1" dirty="0">
                <a:latin typeface="Arial" charset="0"/>
              </a:rPr>
              <a:t>Hvorfor </a:t>
            </a:r>
            <a:r>
              <a:rPr lang="nb-NO" sz="3600" b="1" dirty="0" smtClean="0">
                <a:latin typeface="Arial" charset="0"/>
              </a:rPr>
              <a:t>samarbeide?</a:t>
            </a:r>
            <a:endParaRPr lang="nb-NO" sz="3600" b="1" dirty="0">
              <a:latin typeface="Arial" charset="0"/>
            </a:endParaRPr>
          </a:p>
        </p:txBody>
      </p:sp>
      <p:sp>
        <p:nvSpPr>
          <p:cNvPr id="182275" name="Rectangle 1027"/>
          <p:cNvSpPr>
            <a:spLocks noGrp="1" noChangeArrowheads="1"/>
          </p:cNvSpPr>
          <p:nvPr>
            <p:ph type="body" idx="1"/>
          </p:nvPr>
        </p:nvSpPr>
        <p:spPr>
          <a:xfrm>
            <a:off x="1619672" y="1988840"/>
            <a:ext cx="6781800" cy="3048000"/>
          </a:xfrm>
        </p:spPr>
        <p:txBody>
          <a:bodyPr/>
          <a:lstStyle/>
          <a:p>
            <a:r>
              <a:rPr lang="nb-NO" sz="2200" dirty="0" smtClean="0">
                <a:latin typeface="Arial" charset="0"/>
              </a:rPr>
              <a:t>Vi er en ressurs for våre barn – og for skolen</a:t>
            </a:r>
          </a:p>
          <a:p>
            <a:r>
              <a:rPr lang="nb-NO" sz="2200" dirty="0" smtClean="0">
                <a:latin typeface="Arial" charset="0"/>
              </a:rPr>
              <a:t>Foreldre </a:t>
            </a:r>
            <a:r>
              <a:rPr lang="nb-NO" sz="2200" dirty="0">
                <a:latin typeface="Arial" charset="0"/>
              </a:rPr>
              <a:t>har hovedansvaret for oppdragelsen </a:t>
            </a:r>
          </a:p>
          <a:p>
            <a:r>
              <a:rPr lang="nb-NO" sz="2200" dirty="0" smtClean="0">
                <a:latin typeface="Arial" charset="0"/>
              </a:rPr>
              <a:t>Foreldre </a:t>
            </a:r>
            <a:r>
              <a:rPr lang="nb-NO" sz="2200" dirty="0">
                <a:latin typeface="Arial" charset="0"/>
              </a:rPr>
              <a:t>kjenner sine barn svært godt</a:t>
            </a:r>
          </a:p>
          <a:p>
            <a:r>
              <a:rPr lang="nb-NO" sz="2200" dirty="0">
                <a:latin typeface="Arial" charset="0"/>
              </a:rPr>
              <a:t>Foreldre har stor betydning for sine barns mestring og trivsel </a:t>
            </a:r>
            <a:endParaRPr lang="nb-NO" sz="2200" dirty="0" smtClean="0">
              <a:latin typeface="Arial" charset="0"/>
            </a:endParaRPr>
          </a:p>
          <a:p>
            <a:r>
              <a:rPr lang="nb-NO" sz="2200" dirty="0" smtClean="0">
                <a:latin typeface="Arial" charset="0"/>
              </a:rPr>
              <a:t>Ungdommen har nytte av at vi samarbeider</a:t>
            </a:r>
            <a:endParaRPr lang="nb-NO" sz="2200" dirty="0">
              <a:latin typeface="Arial" charset="0"/>
            </a:endParaRPr>
          </a:p>
        </p:txBody>
      </p:sp>
    </p:spTree>
    <p:extLst>
      <p:ext uri="{BB962C8B-B14F-4D97-AF65-F5344CB8AC3E}">
        <p14:creationId xmlns:p14="http://schemas.microsoft.com/office/powerpoint/2010/main" val="193107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457200"/>
            <a:ext cx="6629400" cy="838200"/>
          </a:xfrm>
        </p:spPr>
        <p:txBody>
          <a:bodyPr/>
          <a:lstStyle/>
          <a:p>
            <a:r>
              <a:rPr lang="nb-NO" sz="3600" b="1" dirty="0">
                <a:latin typeface="Arial" charset="0"/>
              </a:rPr>
              <a:t>Hva skal vi samarbeide om?</a:t>
            </a:r>
          </a:p>
        </p:txBody>
      </p:sp>
      <p:sp>
        <p:nvSpPr>
          <p:cNvPr id="8195" name="Rectangle 3"/>
          <p:cNvSpPr>
            <a:spLocks noGrp="1" noChangeArrowheads="1"/>
          </p:cNvSpPr>
          <p:nvPr>
            <p:ph type="body" idx="1"/>
          </p:nvPr>
        </p:nvSpPr>
        <p:spPr>
          <a:xfrm>
            <a:off x="1600200" y="1524000"/>
            <a:ext cx="6629400" cy="4353272"/>
          </a:xfrm>
        </p:spPr>
        <p:txBody>
          <a:bodyPr/>
          <a:lstStyle/>
          <a:p>
            <a:pPr>
              <a:lnSpc>
                <a:spcPct val="90000"/>
              </a:lnSpc>
            </a:pPr>
            <a:r>
              <a:rPr lang="nb-NO" sz="2400" dirty="0">
                <a:latin typeface="Arial" charset="0"/>
              </a:rPr>
              <a:t>Dugnad, andre arrangement </a:t>
            </a:r>
          </a:p>
          <a:p>
            <a:pPr>
              <a:lnSpc>
                <a:spcPct val="90000"/>
              </a:lnSpc>
            </a:pPr>
            <a:r>
              <a:rPr lang="nb-NO" sz="2400" dirty="0">
                <a:latin typeface="Arial" charset="0"/>
              </a:rPr>
              <a:t>Kaffe/kaker på foreldremøtene</a:t>
            </a:r>
          </a:p>
          <a:p>
            <a:pPr>
              <a:lnSpc>
                <a:spcPct val="90000"/>
              </a:lnSpc>
            </a:pPr>
            <a:r>
              <a:rPr lang="nb-NO" sz="2400" dirty="0" smtClean="0">
                <a:latin typeface="Arial" charset="0"/>
              </a:rPr>
              <a:t>Elevenes </a:t>
            </a:r>
            <a:r>
              <a:rPr lang="nb-NO" sz="2400" dirty="0">
                <a:latin typeface="Arial" charset="0"/>
              </a:rPr>
              <a:t>læring og </a:t>
            </a:r>
            <a:r>
              <a:rPr lang="nb-NO" sz="2400" dirty="0" smtClean="0">
                <a:latin typeface="Arial" charset="0"/>
              </a:rPr>
              <a:t>måloppnåelse</a:t>
            </a:r>
          </a:p>
          <a:p>
            <a:pPr>
              <a:lnSpc>
                <a:spcPct val="90000"/>
              </a:lnSpc>
            </a:pPr>
            <a:r>
              <a:rPr lang="nb-NO" sz="2400" dirty="0" smtClean="0">
                <a:latin typeface="Arial" charset="0"/>
              </a:rPr>
              <a:t>Foreldrekonferanse/utviklingssamtale</a:t>
            </a:r>
            <a:endParaRPr lang="nb-NO" sz="2400" dirty="0">
              <a:latin typeface="Arial" charset="0"/>
            </a:endParaRPr>
          </a:p>
          <a:p>
            <a:pPr>
              <a:lnSpc>
                <a:spcPct val="90000"/>
              </a:lnSpc>
            </a:pPr>
            <a:r>
              <a:rPr lang="nb-NO" sz="2400" dirty="0">
                <a:latin typeface="Arial" charset="0"/>
              </a:rPr>
              <a:t>Skolens mål og visjoner</a:t>
            </a:r>
          </a:p>
          <a:p>
            <a:pPr lvl="1">
              <a:lnSpc>
                <a:spcPct val="90000"/>
              </a:lnSpc>
            </a:pPr>
            <a:r>
              <a:rPr lang="nb-NO" sz="2000" dirty="0">
                <a:latin typeface="Arial" charset="0"/>
              </a:rPr>
              <a:t>FAU</a:t>
            </a:r>
          </a:p>
          <a:p>
            <a:pPr lvl="1">
              <a:lnSpc>
                <a:spcPct val="90000"/>
              </a:lnSpc>
            </a:pPr>
            <a:r>
              <a:rPr lang="nb-NO" sz="2000" dirty="0">
                <a:latin typeface="Arial" charset="0"/>
              </a:rPr>
              <a:t>Skolemiljøutvalg</a:t>
            </a:r>
          </a:p>
          <a:p>
            <a:pPr lvl="1">
              <a:lnSpc>
                <a:spcPct val="90000"/>
              </a:lnSpc>
            </a:pPr>
            <a:r>
              <a:rPr lang="nb-NO" sz="2000" dirty="0">
                <a:latin typeface="Arial" charset="0"/>
              </a:rPr>
              <a:t>Driftsstyrer</a:t>
            </a:r>
            <a:endParaRPr lang="nb-NO" sz="2800" dirty="0">
              <a:latin typeface="Arial" charset="0"/>
            </a:endParaRPr>
          </a:p>
          <a:p>
            <a:pPr>
              <a:lnSpc>
                <a:spcPct val="90000"/>
              </a:lnSpc>
            </a:pPr>
            <a:r>
              <a:rPr lang="nb-NO" sz="2400" dirty="0" smtClean="0">
                <a:latin typeface="Arial" charset="0"/>
              </a:rPr>
              <a:t>Klassemiljøet</a:t>
            </a:r>
            <a:endParaRPr lang="nb-NO" sz="2400" dirty="0">
              <a:latin typeface="Arial" charset="0"/>
            </a:endParaRPr>
          </a:p>
          <a:p>
            <a:pPr lvl="1">
              <a:lnSpc>
                <a:spcPct val="90000"/>
              </a:lnSpc>
            </a:pPr>
            <a:r>
              <a:rPr lang="nb-NO" sz="2000" dirty="0">
                <a:latin typeface="Arial" charset="0"/>
              </a:rPr>
              <a:t>Elevene</a:t>
            </a:r>
          </a:p>
          <a:p>
            <a:pPr lvl="1">
              <a:lnSpc>
                <a:spcPct val="90000"/>
              </a:lnSpc>
            </a:pPr>
            <a:r>
              <a:rPr lang="nb-NO" sz="2000" dirty="0" smtClean="0">
                <a:latin typeface="Arial" charset="0"/>
              </a:rPr>
              <a:t>Foreldrene</a:t>
            </a:r>
            <a:endParaRPr lang="nb-NO" sz="2000" dirty="0">
              <a:latin typeface="Arial" charset="0"/>
            </a:endParaRPr>
          </a:p>
        </p:txBody>
      </p:sp>
    </p:spTree>
    <p:extLst>
      <p:ext uri="{BB962C8B-B14F-4D97-AF65-F5344CB8AC3E}">
        <p14:creationId xmlns:p14="http://schemas.microsoft.com/office/powerpoint/2010/main" val="398616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a:xfrm>
            <a:off x="1828800" y="381000"/>
            <a:ext cx="6397625" cy="990600"/>
          </a:xfrm>
        </p:spPr>
        <p:txBody>
          <a:bodyPr/>
          <a:lstStyle/>
          <a:p>
            <a:r>
              <a:rPr lang="nb-NO" sz="3600" b="1" dirty="0">
                <a:latin typeface="Arial" charset="0"/>
              </a:rPr>
              <a:t>Foreldrefellesskap</a:t>
            </a:r>
          </a:p>
        </p:txBody>
      </p:sp>
      <p:sp>
        <p:nvSpPr>
          <p:cNvPr id="117763" name="Rectangle 1027"/>
          <p:cNvSpPr>
            <a:spLocks noGrp="1" noChangeArrowheads="1"/>
          </p:cNvSpPr>
          <p:nvPr>
            <p:ph type="body" idx="1"/>
          </p:nvPr>
        </p:nvSpPr>
        <p:spPr>
          <a:xfrm>
            <a:off x="1828800" y="1524000"/>
            <a:ext cx="7056438" cy="4176713"/>
          </a:xfrm>
        </p:spPr>
        <p:txBody>
          <a:bodyPr/>
          <a:lstStyle/>
          <a:p>
            <a:pPr marL="0" indent="0">
              <a:buNone/>
            </a:pPr>
            <a:r>
              <a:rPr lang="nb-NO" sz="2200" dirty="0">
                <a:latin typeface="Arial" charset="0"/>
              </a:rPr>
              <a:t>”Dersom skolene skal fungere godt, forutsettes ikke bare at elevene kjenner hverandre, men at også foreldrene kjenner både hverandre og hverandres barn” (Kunnskapsløftet 06)</a:t>
            </a:r>
          </a:p>
          <a:p>
            <a:endParaRPr lang="nb-NO" sz="2200" dirty="0">
              <a:latin typeface="Arial" charset="0"/>
            </a:endParaRPr>
          </a:p>
          <a:p>
            <a:r>
              <a:rPr lang="nb-NO" sz="2200" dirty="0">
                <a:latin typeface="Arial" charset="0"/>
              </a:rPr>
              <a:t>Der foreldre kjenner hverandre godt, er de mer fornøyd med samarbeidet med skolen</a:t>
            </a:r>
          </a:p>
          <a:p>
            <a:r>
              <a:rPr lang="nb-NO" sz="2200" dirty="0">
                <a:latin typeface="Arial" charset="0"/>
              </a:rPr>
              <a:t>En positiv foreldregruppe kan brukes til å gi foreldre innflytelse i skolen</a:t>
            </a:r>
          </a:p>
          <a:p>
            <a:r>
              <a:rPr lang="nb-NO" sz="2200" dirty="0" smtClean="0">
                <a:latin typeface="Arial" charset="0"/>
              </a:rPr>
              <a:t>I klasser hvor foreldrene kjenner hverandre er læringsmiljøet bedre</a:t>
            </a:r>
            <a:endParaRPr lang="nb-NO" sz="2200" dirty="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3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98" y="1396648"/>
            <a:ext cx="742001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13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5811696" y="2060848"/>
            <a:ext cx="2406428" cy="1077218"/>
          </a:xfrm>
          <a:prstGeom prst="rect">
            <a:avLst/>
          </a:prstGeom>
          <a:noFill/>
        </p:spPr>
        <p:txBody>
          <a:bodyPr wrap="none" rtlCol="0">
            <a:spAutoFit/>
          </a:bodyPr>
          <a:lstStyle/>
          <a:p>
            <a:r>
              <a:rPr lang="nb-NO" sz="3200" b="1" dirty="0" smtClean="0">
                <a:solidFill>
                  <a:srgbClr val="006EBE"/>
                </a:solidFill>
                <a:latin typeface="Arial Narrow" pitchFamily="34" charset="0"/>
                <a:ea typeface="+mj-ea"/>
                <a:cs typeface="Arial"/>
              </a:rPr>
              <a:t>Er jeg en god </a:t>
            </a:r>
            <a:br>
              <a:rPr lang="nb-NO" sz="3200" b="1" dirty="0" smtClean="0">
                <a:solidFill>
                  <a:srgbClr val="006EBE"/>
                </a:solidFill>
                <a:latin typeface="Arial Narrow" pitchFamily="34" charset="0"/>
                <a:ea typeface="+mj-ea"/>
                <a:cs typeface="Arial"/>
              </a:rPr>
            </a:br>
            <a:r>
              <a:rPr lang="nb-NO" sz="3200" b="1" dirty="0" smtClean="0">
                <a:solidFill>
                  <a:srgbClr val="006EBE"/>
                </a:solidFill>
                <a:latin typeface="Arial Narrow" pitchFamily="34" charset="0"/>
                <a:ea typeface="+mj-ea"/>
                <a:cs typeface="Arial"/>
              </a:rPr>
              <a:t>rollemodell?</a:t>
            </a:r>
          </a:p>
        </p:txBody>
      </p:sp>
      <p:pic>
        <p:nvPicPr>
          <p:cNvPr id="10" name="Bilde 9" descr="rollemodell ballettdanser - komprimert.jpg"/>
          <p:cNvPicPr>
            <a:picLocks noChangeAspect="1"/>
          </p:cNvPicPr>
          <p:nvPr/>
        </p:nvPicPr>
        <p:blipFill>
          <a:blip r:embed="rId3" cstate="print"/>
          <a:stretch>
            <a:fillRect/>
          </a:stretch>
        </p:blipFill>
        <p:spPr>
          <a:xfrm>
            <a:off x="0" y="0"/>
            <a:ext cx="5016252" cy="6858000"/>
          </a:xfrm>
          <a:prstGeom prst="rect">
            <a:avLst/>
          </a:prstGeom>
        </p:spPr>
      </p:pic>
      <p:pic>
        <p:nvPicPr>
          <p:cNvPr id="5" name="Bilde 4" descr="DENENEsmall.jpg"/>
          <p:cNvPicPr>
            <a:picLocks noChangeAspect="1"/>
          </p:cNvPicPr>
          <p:nvPr/>
        </p:nvPicPr>
        <p:blipFill>
          <a:blip r:embed="rId4" cstate="print"/>
          <a:stretch>
            <a:fillRect/>
          </a:stretch>
        </p:blipFill>
        <p:spPr>
          <a:xfrm>
            <a:off x="7999022" y="5373216"/>
            <a:ext cx="893458" cy="1296144"/>
          </a:xfrm>
          <a:prstGeom prst="rect">
            <a:avLst/>
          </a:prstGeom>
        </p:spPr>
      </p:pic>
    </p:spTree>
    <p:extLst>
      <p:ext uri="{BB962C8B-B14F-4D97-AF65-F5344CB8AC3E}">
        <p14:creationId xmlns:p14="http://schemas.microsoft.com/office/powerpoint/2010/main" val="321432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om presentasjon">
  <a:themeElements>
    <a:clrScheme name="Tom presentasj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sj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om presentasj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sj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sj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sj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sj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sj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sj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sj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sj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sj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sj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sj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P:\MSoffice\Maler\Stavanger Kommune\Tom presentasjon.pot</Template>
  <TotalTime>11835</TotalTime>
  <Words>467</Words>
  <Application>Microsoft Office PowerPoint</Application>
  <PresentationFormat>Skjermfremvisning (4:3)</PresentationFormat>
  <Paragraphs>98</Paragraphs>
  <Slides>12</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Arial Narrow</vt:lpstr>
      <vt:lpstr>Century Gothic</vt:lpstr>
      <vt:lpstr>Times</vt:lpstr>
      <vt:lpstr>Times New Roman</vt:lpstr>
      <vt:lpstr>Tom presentasjon</vt:lpstr>
      <vt:lpstr>Hjem-skole samarbeid</vt:lpstr>
      <vt:lpstr>PowerPoint-presentasjon</vt:lpstr>
      <vt:lpstr>Hjem-skole samarbeid  Felles mål: Trivsel, trygghet og læring </vt:lpstr>
      <vt:lpstr>Hvorfor samarbeide?</vt:lpstr>
      <vt:lpstr>Hva skal vi samarbeide om?</vt:lpstr>
      <vt:lpstr>Foreldrefellesskap</vt:lpstr>
      <vt:lpstr>PowerPoint-presentasjon</vt:lpstr>
      <vt:lpstr>PowerPoint-presentasjon</vt:lpstr>
      <vt:lpstr>PowerPoint-presentasjon</vt:lpstr>
      <vt:lpstr>PowerPoint-presentasjon</vt:lpstr>
      <vt:lpstr>PowerPoint-presentasjon</vt:lpstr>
      <vt:lpstr>Det er lettere å være en god forelder i skolen,  og støtte for sitt barn når man vet hva som forventes. </vt:lpstr>
    </vt:vector>
  </TitlesOfParts>
  <Company>Stavanger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Sluttbruker</dc:creator>
  <cp:lastModifiedBy>Jostein Kallevik</cp:lastModifiedBy>
  <cp:revision>353</cp:revision>
  <cp:lastPrinted>2014-06-03T09:28:06Z</cp:lastPrinted>
  <dcterms:created xsi:type="dcterms:W3CDTF">2004-06-08T05:57:16Z</dcterms:created>
  <dcterms:modified xsi:type="dcterms:W3CDTF">2015-06-05T08:27:51Z</dcterms:modified>
</cp:coreProperties>
</file>